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377" r:id="rId2"/>
    <p:sldId id="264" r:id="rId3"/>
    <p:sldId id="545" r:id="rId4"/>
    <p:sldId id="546" r:id="rId5"/>
    <p:sldId id="379" r:id="rId6"/>
    <p:sldId id="431" r:id="rId7"/>
    <p:sldId id="378" r:id="rId8"/>
    <p:sldId id="516" r:id="rId9"/>
    <p:sldId id="406" r:id="rId10"/>
    <p:sldId id="536" r:id="rId11"/>
    <p:sldId id="537" r:id="rId12"/>
    <p:sldId id="381" r:id="rId13"/>
    <p:sldId id="382" r:id="rId14"/>
    <p:sldId id="383" r:id="rId15"/>
    <p:sldId id="384" r:id="rId16"/>
    <p:sldId id="385" r:id="rId17"/>
    <p:sldId id="386" r:id="rId18"/>
    <p:sldId id="380" r:id="rId19"/>
    <p:sldId id="387" r:id="rId20"/>
    <p:sldId id="389" r:id="rId21"/>
    <p:sldId id="390" r:id="rId22"/>
    <p:sldId id="391" r:id="rId23"/>
    <p:sldId id="392" r:id="rId24"/>
    <p:sldId id="547" r:id="rId25"/>
    <p:sldId id="257" r:id="rId26"/>
    <p:sldId id="517" r:id="rId27"/>
    <p:sldId id="518" r:id="rId28"/>
    <p:sldId id="396" r:id="rId29"/>
    <p:sldId id="397" r:id="rId30"/>
    <p:sldId id="299" r:id="rId31"/>
    <p:sldId id="401" r:id="rId32"/>
    <p:sldId id="276" r:id="rId33"/>
    <p:sldId id="398" r:id="rId34"/>
    <p:sldId id="402" r:id="rId35"/>
    <p:sldId id="399" r:id="rId36"/>
    <p:sldId id="400" r:id="rId37"/>
    <p:sldId id="403" r:id="rId38"/>
    <p:sldId id="420" r:id="rId39"/>
    <p:sldId id="415" r:id="rId40"/>
    <p:sldId id="421" r:id="rId41"/>
    <p:sldId id="422" r:id="rId42"/>
    <p:sldId id="424" r:id="rId43"/>
    <p:sldId id="427" r:id="rId44"/>
    <p:sldId id="404" r:id="rId45"/>
    <p:sldId id="433" r:id="rId46"/>
    <p:sldId id="434" r:id="rId47"/>
    <p:sldId id="435" r:id="rId48"/>
    <p:sldId id="436" r:id="rId49"/>
    <p:sldId id="437" r:id="rId50"/>
    <p:sldId id="439" r:id="rId51"/>
    <p:sldId id="438" r:id="rId52"/>
    <p:sldId id="440" r:id="rId53"/>
    <p:sldId id="432" r:id="rId54"/>
    <p:sldId id="441" r:id="rId55"/>
    <p:sldId id="442" r:id="rId56"/>
    <p:sldId id="443" r:id="rId57"/>
    <p:sldId id="444" r:id="rId58"/>
    <p:sldId id="446" r:id="rId59"/>
    <p:sldId id="447" r:id="rId60"/>
    <p:sldId id="445" r:id="rId61"/>
    <p:sldId id="448" r:id="rId62"/>
    <p:sldId id="450" r:id="rId63"/>
    <p:sldId id="451" r:id="rId64"/>
    <p:sldId id="452" r:id="rId65"/>
    <p:sldId id="453" r:id="rId66"/>
    <p:sldId id="455" r:id="rId67"/>
    <p:sldId id="456" r:id="rId68"/>
    <p:sldId id="457" r:id="rId69"/>
    <p:sldId id="458" r:id="rId70"/>
    <p:sldId id="459" r:id="rId71"/>
    <p:sldId id="460" r:id="rId72"/>
    <p:sldId id="461" r:id="rId73"/>
    <p:sldId id="462" r:id="rId74"/>
    <p:sldId id="463" r:id="rId75"/>
    <p:sldId id="464" r:id="rId76"/>
    <p:sldId id="465" r:id="rId77"/>
    <p:sldId id="466" r:id="rId78"/>
    <p:sldId id="467" r:id="rId79"/>
    <p:sldId id="468" r:id="rId80"/>
    <p:sldId id="469" r:id="rId81"/>
    <p:sldId id="470" r:id="rId82"/>
    <p:sldId id="471" r:id="rId83"/>
    <p:sldId id="472" r:id="rId84"/>
    <p:sldId id="473" r:id="rId85"/>
    <p:sldId id="542" r:id="rId86"/>
    <p:sldId id="543" r:id="rId87"/>
    <p:sldId id="544" r:id="rId88"/>
    <p:sldId id="393" r:id="rId89"/>
    <p:sldId id="535" r:id="rId90"/>
    <p:sldId id="394" r:id="rId91"/>
    <p:sldId id="395" r:id="rId92"/>
    <p:sldId id="413" r:id="rId93"/>
    <p:sldId id="539" r:id="rId94"/>
    <p:sldId id="418" r:id="rId95"/>
    <p:sldId id="419" r:id="rId96"/>
    <p:sldId id="417" r:id="rId97"/>
    <p:sldId id="425" r:id="rId98"/>
    <p:sldId id="426" r:id="rId99"/>
    <p:sldId id="530" r:id="rId100"/>
    <p:sldId id="531" r:id="rId101"/>
    <p:sldId id="541" r:id="rId102"/>
    <p:sldId id="532" r:id="rId103"/>
    <p:sldId id="533"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545"/>
            <p14:sldId id="546"/>
            <p14:sldId id="379"/>
            <p14:sldId id="431"/>
            <p14:sldId id="378"/>
            <p14:sldId id="516"/>
            <p14:sldId id="406"/>
            <p14:sldId id="536"/>
            <p14:sldId id="537"/>
            <p14:sldId id="381"/>
            <p14:sldId id="382"/>
            <p14:sldId id="383"/>
            <p14:sldId id="384"/>
            <p14:sldId id="385"/>
            <p14:sldId id="386"/>
            <p14:sldId id="380"/>
            <p14:sldId id="387"/>
            <p14:sldId id="389"/>
          </p14:sldIdLst>
        </p14:section>
        <p14:section name="0. Technical pre-requisites" id="{E213CAC3-A784-4F9D-AEBD-558C6D1C388C}">
          <p14:sldIdLst>
            <p14:sldId id="390"/>
            <p14:sldId id="391"/>
            <p14:sldId id="392"/>
          </p14:sldIdLst>
        </p14:section>
        <p14:section name="I.1. Introduction" id="{2FD0FF71-F5FC-4EB7-B2CB-B31E4CBECD79}">
          <p14:sldIdLst>
            <p14:sldId id="547"/>
            <p14:sldId id="257"/>
            <p14:sldId id="517"/>
            <p14:sldId id="518"/>
          </p14:sldIdLst>
        </p14:section>
        <p14:section name="I.2. A bit of jargon" id="{A07A4106-FDDA-4519-82AE-5205038263B6}">
          <p14:sldIdLst>
            <p14:sldId id="396"/>
            <p14:sldId id="397"/>
            <p14:sldId id="299"/>
            <p14:sldId id="401"/>
            <p14:sldId id="276"/>
            <p14:sldId id="398"/>
            <p14:sldId id="402"/>
            <p14:sldId id="399"/>
            <p14:sldId id="400"/>
          </p14:sldIdLst>
        </p14:section>
        <p14:section name="I.3. Families of ML problems" id="{55D2357B-2C0A-43B8-A477-947241819A7F}">
          <p14:sldIdLst>
            <p14:sldId id="403"/>
            <p14:sldId id="420"/>
            <p14:sldId id="415"/>
            <p14:sldId id="421"/>
            <p14:sldId id="422"/>
            <p14:sldId id="424"/>
            <p14:sldId id="427"/>
          </p14:sldIdLst>
        </p14:section>
        <p14:section name="I.4. Structure a of typical ML problem" id="{5515C39D-FD16-4B17-8FD6-858173B071C2}">
          <p14:sldIdLst>
            <p14:sldId id="404"/>
            <p14:sldId id="433"/>
            <p14:sldId id="434"/>
          </p14:sldIdLst>
        </p14:section>
        <p14:section name="II.1. The linear regression problem" id="{7F7C3EFF-24D8-46F9-AD5D-C806FE7D5ADC}">
          <p14:sldIdLst>
            <p14:sldId id="435"/>
            <p14:sldId id="436"/>
            <p14:sldId id="437"/>
            <p14:sldId id="439"/>
            <p14:sldId id="438"/>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 name="Bonus - Topics to revise" id="{3CFE4468-2DCF-4C23-805A-CD1958B9130E}">
          <p14:sldIdLst>
            <p14:sldId id="542"/>
            <p14:sldId id="543"/>
            <p14:sldId id="544"/>
          </p14:sldIdLst>
        </p14:section>
        <p14:section name="Bonus - Installing PyTorch and CUDA" id="{98AB9996-991B-4595-93A5-57E9796142BB}">
          <p14:sldIdLst>
            <p14:sldId id="393"/>
            <p14:sldId id="535"/>
            <p14:sldId id="394"/>
            <p14:sldId id="395"/>
            <p14:sldId id="413"/>
          </p14:sldIdLst>
        </p14:section>
        <p14:section name="Bonus - Unupervised Learning details" id="{08DA2268-5FEC-4F57-9C9D-33B7F6658267}">
          <p14:sldIdLst>
            <p14:sldId id="539"/>
            <p14:sldId id="418"/>
            <p14:sldId id="419"/>
            <p14:sldId id="417"/>
            <p14:sldId id="425"/>
            <p14:sldId id="426"/>
          </p14:sldIdLst>
        </p14:section>
        <p14:section name="Bonus - Proof of Normal Equation in Linear Regression" id="{48BBBC49-4250-4EE9-AF4E-596CA906B059}">
          <p14:sldIdLst>
            <p14:sldId id="530"/>
            <p14:sldId id="531"/>
            <p14:sldId id="541"/>
            <p14:sldId id="532"/>
            <p14:sldId id="53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B2C76D-1CA2-4C32-8900-1D5C2A09BEA1}" v="265" dt="2024-01-22T02:49:05.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8/10/relationships/authors" Target="authors.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07089C06-8C16-4D39-B457-26C6AABB6E19}"/>
    <pc:docChg chg="custSel addSld delSld modSld modMainMaster modSection">
      <pc:chgData name="Matthieu De Mari" userId="dfb708c9-d8dc-439f-9a3b-c772bf4a311c" providerId="ADAL" clId="{07089C06-8C16-4D39-B457-26C6AABB6E19}" dt="2023-06-15T09:44:31.680" v="2861"/>
      <pc:docMkLst>
        <pc:docMk/>
      </pc:docMkLst>
      <pc:sldChg chg="modSp mod">
        <pc:chgData name="Matthieu De Mari" userId="dfb708c9-d8dc-439f-9a3b-c772bf4a311c" providerId="ADAL" clId="{07089C06-8C16-4D39-B457-26C6AABB6E19}" dt="2023-06-15T03:54:14.890" v="1050" actId="20577"/>
        <pc:sldMkLst>
          <pc:docMk/>
          <pc:sldMk cId="1694737057" sldId="276"/>
        </pc:sldMkLst>
        <pc:spChg chg="mod">
          <ac:chgData name="Matthieu De Mari" userId="dfb708c9-d8dc-439f-9a3b-c772bf4a311c" providerId="ADAL" clId="{07089C06-8C16-4D39-B457-26C6AABB6E19}" dt="2023-06-15T03:54:14.890" v="1050" actId="20577"/>
          <ac:spMkLst>
            <pc:docMk/>
            <pc:sldMk cId="1694737057" sldId="276"/>
            <ac:spMk id="3" creationId="{C9C64C1D-F89A-4578-B4F7-6181FAC67178}"/>
          </ac:spMkLst>
        </pc:spChg>
      </pc:sldChg>
      <pc:sldChg chg="modSp mod">
        <pc:chgData name="Matthieu De Mari" userId="dfb708c9-d8dc-439f-9a3b-c772bf4a311c" providerId="ADAL" clId="{07089C06-8C16-4D39-B457-26C6AABB6E19}" dt="2023-06-15T03:34:20.038" v="341" actId="14100"/>
        <pc:sldMkLst>
          <pc:docMk/>
          <pc:sldMk cId="3313062775" sldId="383"/>
        </pc:sldMkLst>
        <pc:spChg chg="mod">
          <ac:chgData name="Matthieu De Mari" userId="dfb708c9-d8dc-439f-9a3b-c772bf4a311c" providerId="ADAL" clId="{07089C06-8C16-4D39-B457-26C6AABB6E19}" dt="2023-06-15T03:34:20.038" v="341" actId="14100"/>
          <ac:spMkLst>
            <pc:docMk/>
            <pc:sldMk cId="3313062775" sldId="383"/>
            <ac:spMk id="3" creationId="{EF77FA4B-0B20-5BC7-9427-1BB2CFAA30B3}"/>
          </ac:spMkLst>
        </pc:spChg>
      </pc:sldChg>
      <pc:sldChg chg="modSp mod">
        <pc:chgData name="Matthieu De Mari" userId="dfb708c9-d8dc-439f-9a3b-c772bf4a311c" providerId="ADAL" clId="{07089C06-8C16-4D39-B457-26C6AABB6E19}" dt="2023-06-15T03:32:19.885" v="179" actId="20577"/>
        <pc:sldMkLst>
          <pc:docMk/>
          <pc:sldMk cId="919173083" sldId="384"/>
        </pc:sldMkLst>
        <pc:spChg chg="mod">
          <ac:chgData name="Matthieu De Mari" userId="dfb708c9-d8dc-439f-9a3b-c772bf4a311c" providerId="ADAL" clId="{07089C06-8C16-4D39-B457-26C6AABB6E19}" dt="2023-06-15T03:32:19.885" v="179" actId="20577"/>
          <ac:spMkLst>
            <pc:docMk/>
            <pc:sldMk cId="919173083" sldId="384"/>
            <ac:spMk id="3" creationId="{EF77FA4B-0B20-5BC7-9427-1BB2CFAA30B3}"/>
          </ac:spMkLst>
        </pc:spChg>
      </pc:sldChg>
      <pc:sldChg chg="modSp mod">
        <pc:chgData name="Matthieu De Mari" userId="dfb708c9-d8dc-439f-9a3b-c772bf4a311c" providerId="ADAL" clId="{07089C06-8C16-4D39-B457-26C6AABB6E19}" dt="2023-06-15T03:34:05.130" v="339" actId="27636"/>
        <pc:sldMkLst>
          <pc:docMk/>
          <pc:sldMk cId="1135317816" sldId="385"/>
        </pc:sldMkLst>
        <pc:spChg chg="mod">
          <ac:chgData name="Matthieu De Mari" userId="dfb708c9-d8dc-439f-9a3b-c772bf4a311c" providerId="ADAL" clId="{07089C06-8C16-4D39-B457-26C6AABB6E19}" dt="2023-06-15T03:34:05.130" v="339" actId="27636"/>
          <ac:spMkLst>
            <pc:docMk/>
            <pc:sldMk cId="1135317816" sldId="385"/>
            <ac:spMk id="3" creationId="{EF77FA4B-0B20-5BC7-9427-1BB2CFAA30B3}"/>
          </ac:spMkLst>
        </pc:spChg>
      </pc:sldChg>
      <pc:sldChg chg="modSp mod">
        <pc:chgData name="Matthieu De Mari" userId="dfb708c9-d8dc-439f-9a3b-c772bf4a311c" providerId="ADAL" clId="{07089C06-8C16-4D39-B457-26C6AABB6E19}" dt="2023-06-15T03:35:11.308" v="385" actId="14100"/>
        <pc:sldMkLst>
          <pc:docMk/>
          <pc:sldMk cId="2964357363" sldId="386"/>
        </pc:sldMkLst>
        <pc:spChg chg="mod">
          <ac:chgData name="Matthieu De Mari" userId="dfb708c9-d8dc-439f-9a3b-c772bf4a311c" providerId="ADAL" clId="{07089C06-8C16-4D39-B457-26C6AABB6E19}" dt="2023-06-15T03:35:11.308" v="385" actId="14100"/>
          <ac:spMkLst>
            <pc:docMk/>
            <pc:sldMk cId="2964357363" sldId="386"/>
            <ac:spMk id="3" creationId="{EF77FA4B-0B20-5BC7-9427-1BB2CFAA30B3}"/>
          </ac:spMkLst>
        </pc:spChg>
      </pc:sldChg>
      <pc:sldChg chg="modSp mod">
        <pc:chgData name="Matthieu De Mari" userId="dfb708c9-d8dc-439f-9a3b-c772bf4a311c" providerId="ADAL" clId="{07089C06-8C16-4D39-B457-26C6AABB6E19}" dt="2023-06-15T03:36:46.586" v="393" actId="20577"/>
        <pc:sldMkLst>
          <pc:docMk/>
          <pc:sldMk cId="1437705667" sldId="387"/>
        </pc:sldMkLst>
        <pc:spChg chg="mod">
          <ac:chgData name="Matthieu De Mari" userId="dfb708c9-d8dc-439f-9a3b-c772bf4a311c" providerId="ADAL" clId="{07089C06-8C16-4D39-B457-26C6AABB6E19}" dt="2023-06-15T03:36:46.586" v="393" actId="20577"/>
          <ac:spMkLst>
            <pc:docMk/>
            <pc:sldMk cId="1437705667" sldId="387"/>
            <ac:spMk id="3" creationId="{00158227-B71F-87CC-D0F3-AE23B9DE10AA}"/>
          </ac:spMkLst>
        </pc:spChg>
      </pc:sldChg>
      <pc:sldChg chg="modSp mod">
        <pc:chgData name="Matthieu De Mari" userId="dfb708c9-d8dc-439f-9a3b-c772bf4a311c" providerId="ADAL" clId="{07089C06-8C16-4D39-B457-26C6AABB6E19}" dt="2023-06-15T03:36:41.251" v="391" actId="27636"/>
        <pc:sldMkLst>
          <pc:docMk/>
          <pc:sldMk cId="2463050599" sldId="389"/>
        </pc:sldMkLst>
        <pc:spChg chg="mod">
          <ac:chgData name="Matthieu De Mari" userId="dfb708c9-d8dc-439f-9a3b-c772bf4a311c" providerId="ADAL" clId="{07089C06-8C16-4D39-B457-26C6AABB6E19}" dt="2023-06-15T03:36:41.251" v="391" actId="27636"/>
          <ac:spMkLst>
            <pc:docMk/>
            <pc:sldMk cId="2463050599" sldId="389"/>
            <ac:spMk id="3" creationId="{00158227-B71F-87CC-D0F3-AE23B9DE10AA}"/>
          </ac:spMkLst>
        </pc:spChg>
      </pc:sldChg>
      <pc:sldChg chg="addSp delSp modSp mod">
        <pc:chgData name="Matthieu De Mari" userId="dfb708c9-d8dc-439f-9a3b-c772bf4a311c" providerId="ADAL" clId="{07089C06-8C16-4D39-B457-26C6AABB6E19}" dt="2023-06-15T03:37:57.259" v="396" actId="1076"/>
        <pc:sldMkLst>
          <pc:docMk/>
          <pc:sldMk cId="4206316821" sldId="392"/>
        </pc:sldMkLst>
        <pc:picChg chg="add mod">
          <ac:chgData name="Matthieu De Mari" userId="dfb708c9-d8dc-439f-9a3b-c772bf4a311c" providerId="ADAL" clId="{07089C06-8C16-4D39-B457-26C6AABB6E19}" dt="2023-06-15T03:37:57.259" v="396" actId="1076"/>
          <ac:picMkLst>
            <pc:docMk/>
            <pc:sldMk cId="4206316821" sldId="392"/>
            <ac:picMk id="5" creationId="{BA8B9707-E3C3-C8AC-1495-88C014E7D5D6}"/>
          </ac:picMkLst>
        </pc:picChg>
        <pc:picChg chg="del">
          <ac:chgData name="Matthieu De Mari" userId="dfb708c9-d8dc-439f-9a3b-c772bf4a311c" providerId="ADAL" clId="{07089C06-8C16-4D39-B457-26C6AABB6E19}" dt="2023-06-15T03:37:53.116" v="394" actId="478"/>
          <ac:picMkLst>
            <pc:docMk/>
            <pc:sldMk cId="4206316821" sldId="392"/>
            <ac:picMk id="6" creationId="{AF113995-D8C5-2EBA-5976-84B600B6D74F}"/>
          </ac:picMkLst>
        </pc:picChg>
      </pc:sldChg>
      <pc:sldChg chg="modSp mod">
        <pc:chgData name="Matthieu De Mari" userId="dfb708c9-d8dc-439f-9a3b-c772bf4a311c" providerId="ADAL" clId="{07089C06-8C16-4D39-B457-26C6AABB6E19}" dt="2023-06-15T03:39:02.137" v="432" actId="1076"/>
        <pc:sldMkLst>
          <pc:docMk/>
          <pc:sldMk cId="2959044582" sldId="393"/>
        </pc:sldMkLst>
        <pc:spChg chg="mod">
          <ac:chgData name="Matthieu De Mari" userId="dfb708c9-d8dc-439f-9a3b-c772bf4a311c" providerId="ADAL" clId="{07089C06-8C16-4D39-B457-26C6AABB6E19}" dt="2023-06-15T03:38:31.183" v="426" actId="20577"/>
          <ac:spMkLst>
            <pc:docMk/>
            <pc:sldMk cId="2959044582" sldId="393"/>
            <ac:spMk id="3" creationId="{E6A39174-3E5F-1239-C016-DEB828F2BE91}"/>
          </ac:spMkLst>
        </pc:spChg>
        <pc:picChg chg="mod modCrop">
          <ac:chgData name="Matthieu De Mari" userId="dfb708c9-d8dc-439f-9a3b-c772bf4a311c" providerId="ADAL" clId="{07089C06-8C16-4D39-B457-26C6AABB6E19}" dt="2023-06-15T03:39:02.137" v="432" actId="1076"/>
          <ac:picMkLst>
            <pc:docMk/>
            <pc:sldMk cId="2959044582" sldId="393"/>
            <ac:picMk id="8" creationId="{AEC56A8F-215B-9954-5832-294D7883BB91}"/>
          </ac:picMkLst>
        </pc:picChg>
      </pc:sldChg>
      <pc:sldChg chg="modSp mod">
        <pc:chgData name="Matthieu De Mari" userId="dfb708c9-d8dc-439f-9a3b-c772bf4a311c" providerId="ADAL" clId="{07089C06-8C16-4D39-B457-26C6AABB6E19}" dt="2023-06-15T03:45:59.202" v="659" actId="27636"/>
        <pc:sldMkLst>
          <pc:docMk/>
          <pc:sldMk cId="1878827290" sldId="394"/>
        </pc:sldMkLst>
        <pc:spChg chg="mod">
          <ac:chgData name="Matthieu De Mari" userId="dfb708c9-d8dc-439f-9a3b-c772bf4a311c" providerId="ADAL" clId="{07089C06-8C16-4D39-B457-26C6AABB6E19}" dt="2023-06-15T03:45:59.202" v="659" actId="27636"/>
          <ac:spMkLst>
            <pc:docMk/>
            <pc:sldMk cId="1878827290" sldId="394"/>
            <ac:spMk id="3" creationId="{93F90C1D-8429-A9F5-70ED-9C87266E15D8}"/>
          </ac:spMkLst>
        </pc:spChg>
      </pc:sldChg>
      <pc:sldChg chg="modSp mod">
        <pc:chgData name="Matthieu De Mari" userId="dfb708c9-d8dc-439f-9a3b-c772bf4a311c" providerId="ADAL" clId="{07089C06-8C16-4D39-B457-26C6AABB6E19}" dt="2023-06-15T03:53:16.048" v="996" actId="20577"/>
        <pc:sldMkLst>
          <pc:docMk/>
          <pc:sldMk cId="235876011" sldId="396"/>
        </pc:sldMkLst>
        <pc:spChg chg="mod">
          <ac:chgData name="Matthieu De Mari" userId="dfb708c9-d8dc-439f-9a3b-c772bf4a311c" providerId="ADAL" clId="{07089C06-8C16-4D39-B457-26C6AABB6E19}" dt="2023-06-15T03:53:16.048" v="996" actId="20577"/>
          <ac:spMkLst>
            <pc:docMk/>
            <pc:sldMk cId="235876011" sldId="396"/>
            <ac:spMk id="11" creationId="{8FB938B3-49AA-64A9-0AE5-33A8966854C4}"/>
          </ac:spMkLst>
        </pc:spChg>
      </pc:sldChg>
      <pc:sldChg chg="modSp mod">
        <pc:chgData name="Matthieu De Mari" userId="dfb708c9-d8dc-439f-9a3b-c772bf4a311c" providerId="ADAL" clId="{07089C06-8C16-4D39-B457-26C6AABB6E19}" dt="2023-06-15T03:53:11.999" v="994" actId="20577"/>
        <pc:sldMkLst>
          <pc:docMk/>
          <pc:sldMk cId="303120167" sldId="397"/>
        </pc:sldMkLst>
        <pc:spChg chg="mod">
          <ac:chgData name="Matthieu De Mari" userId="dfb708c9-d8dc-439f-9a3b-c772bf4a311c" providerId="ADAL" clId="{07089C06-8C16-4D39-B457-26C6AABB6E19}" dt="2023-06-15T03:53:11.999" v="994" actId="20577"/>
          <ac:spMkLst>
            <pc:docMk/>
            <pc:sldMk cId="303120167" sldId="397"/>
            <ac:spMk id="4" creationId="{88798E55-5E88-863A-E590-8857F1B9337A}"/>
          </ac:spMkLst>
        </pc:spChg>
      </pc:sldChg>
      <pc:sldChg chg="modSp mod">
        <pc:chgData name="Matthieu De Mari" userId="dfb708c9-d8dc-439f-9a3b-c772bf4a311c" providerId="ADAL" clId="{07089C06-8C16-4D39-B457-26C6AABB6E19}" dt="2023-06-15T03:55:27.268" v="1096" actId="20577"/>
        <pc:sldMkLst>
          <pc:docMk/>
          <pc:sldMk cId="3176757324" sldId="398"/>
        </pc:sldMkLst>
        <pc:spChg chg="mod">
          <ac:chgData name="Matthieu De Mari" userId="dfb708c9-d8dc-439f-9a3b-c772bf4a311c" providerId="ADAL" clId="{07089C06-8C16-4D39-B457-26C6AABB6E19}" dt="2023-06-15T03:55:27.268" v="1096" actId="20577"/>
          <ac:spMkLst>
            <pc:docMk/>
            <pc:sldMk cId="3176757324" sldId="398"/>
            <ac:spMk id="4" creationId="{88798E55-5E88-863A-E590-8857F1B9337A}"/>
          </ac:spMkLst>
        </pc:spChg>
      </pc:sldChg>
      <pc:sldChg chg="modSp mod">
        <pc:chgData name="Matthieu De Mari" userId="dfb708c9-d8dc-439f-9a3b-c772bf4a311c" providerId="ADAL" clId="{07089C06-8C16-4D39-B457-26C6AABB6E19}" dt="2023-06-15T03:53:39.217" v="1022" actId="20577"/>
        <pc:sldMkLst>
          <pc:docMk/>
          <pc:sldMk cId="1629532386" sldId="401"/>
        </pc:sldMkLst>
        <pc:spChg chg="mod">
          <ac:chgData name="Matthieu De Mari" userId="dfb708c9-d8dc-439f-9a3b-c772bf4a311c" providerId="ADAL" clId="{07089C06-8C16-4D39-B457-26C6AABB6E19}" dt="2023-06-15T03:53:39.217" v="1022" actId="20577"/>
          <ac:spMkLst>
            <pc:docMk/>
            <pc:sldMk cId="1629532386" sldId="401"/>
            <ac:spMk id="7" creationId="{658495B9-7D81-4995-BE71-C827D37C7801}"/>
          </ac:spMkLst>
        </pc:spChg>
      </pc:sldChg>
      <pc:sldChg chg="modSp mod">
        <pc:chgData name="Matthieu De Mari" userId="dfb708c9-d8dc-439f-9a3b-c772bf4a311c" providerId="ADAL" clId="{07089C06-8C16-4D39-B457-26C6AABB6E19}" dt="2023-06-15T03:55:25.353" v="1095" actId="20577"/>
        <pc:sldMkLst>
          <pc:docMk/>
          <pc:sldMk cId="733464481" sldId="402"/>
        </pc:sldMkLst>
        <pc:spChg chg="mod">
          <ac:chgData name="Matthieu De Mari" userId="dfb708c9-d8dc-439f-9a3b-c772bf4a311c" providerId="ADAL" clId="{07089C06-8C16-4D39-B457-26C6AABB6E19}" dt="2023-06-15T03:55:25.353" v="1095" actId="20577"/>
          <ac:spMkLst>
            <pc:docMk/>
            <pc:sldMk cId="733464481" sldId="402"/>
            <ac:spMk id="4" creationId="{88798E55-5E88-863A-E590-8857F1B9337A}"/>
          </ac:spMkLst>
        </pc:spChg>
        <pc:spChg chg="mod">
          <ac:chgData name="Matthieu De Mari" userId="dfb708c9-d8dc-439f-9a3b-c772bf4a311c" providerId="ADAL" clId="{07089C06-8C16-4D39-B457-26C6AABB6E19}" dt="2023-06-15T03:55:21.074" v="1093" actId="27636"/>
          <ac:spMkLst>
            <pc:docMk/>
            <pc:sldMk cId="733464481" sldId="402"/>
            <ac:spMk id="7" creationId="{248779FB-09DB-842B-5D47-010A55395ACD}"/>
          </ac:spMkLst>
        </pc:spChg>
      </pc:sldChg>
      <pc:sldChg chg="modSp mod">
        <pc:chgData name="Matthieu De Mari" userId="dfb708c9-d8dc-439f-9a3b-c772bf4a311c" providerId="ADAL" clId="{07089C06-8C16-4D39-B457-26C6AABB6E19}" dt="2023-06-15T04:11:25.209" v="1842" actId="20577"/>
        <pc:sldMkLst>
          <pc:docMk/>
          <pc:sldMk cId="3664827220" sldId="404"/>
        </pc:sldMkLst>
        <pc:spChg chg="mod">
          <ac:chgData name="Matthieu De Mari" userId="dfb708c9-d8dc-439f-9a3b-c772bf4a311c" providerId="ADAL" clId="{07089C06-8C16-4D39-B457-26C6AABB6E19}" dt="2023-06-15T04:11:25.209" v="1842" actId="20577"/>
          <ac:spMkLst>
            <pc:docMk/>
            <pc:sldMk cId="3664827220" sldId="404"/>
            <ac:spMk id="3" creationId="{A8F9105B-275A-6368-138C-0B2E6CBEE91D}"/>
          </ac:spMkLst>
        </pc:spChg>
      </pc:sldChg>
      <pc:sldChg chg="modSp mod">
        <pc:chgData name="Matthieu De Mari" userId="dfb708c9-d8dc-439f-9a3b-c772bf4a311c" providerId="ADAL" clId="{07089C06-8C16-4D39-B457-26C6AABB6E19}" dt="2023-06-15T04:14:30.187" v="1936" actId="1076"/>
        <pc:sldMkLst>
          <pc:docMk/>
          <pc:sldMk cId="229390081" sldId="405"/>
        </pc:sldMkLst>
        <pc:picChg chg="mod">
          <ac:chgData name="Matthieu De Mari" userId="dfb708c9-d8dc-439f-9a3b-c772bf4a311c" providerId="ADAL" clId="{07089C06-8C16-4D39-B457-26C6AABB6E19}" dt="2023-06-15T04:14:30.187" v="1936" actId="1076"/>
          <ac:picMkLst>
            <pc:docMk/>
            <pc:sldMk cId="229390081" sldId="405"/>
            <ac:picMk id="5" creationId="{00063CBA-B3D2-2A9F-6D07-B5D96185F347}"/>
          </ac:picMkLst>
        </pc:picChg>
      </pc:sldChg>
      <pc:sldChg chg="modSp mod">
        <pc:chgData name="Matthieu De Mari" userId="dfb708c9-d8dc-439f-9a3b-c772bf4a311c" providerId="ADAL" clId="{07089C06-8C16-4D39-B457-26C6AABB6E19}" dt="2023-06-15T03:31:40.888" v="172" actId="115"/>
        <pc:sldMkLst>
          <pc:docMk/>
          <pc:sldMk cId="106661604" sldId="406"/>
        </pc:sldMkLst>
        <pc:spChg chg="mod">
          <ac:chgData name="Matthieu De Mari" userId="dfb708c9-d8dc-439f-9a3b-c772bf4a311c" providerId="ADAL" clId="{07089C06-8C16-4D39-B457-26C6AABB6E19}" dt="2023-06-15T03:31:40.888" v="172" actId="115"/>
          <ac:spMkLst>
            <pc:docMk/>
            <pc:sldMk cId="106661604" sldId="406"/>
            <ac:spMk id="3" creationId="{F9359CBB-2BA1-6409-CE17-97C6B596059A}"/>
          </ac:spMkLst>
        </pc:spChg>
      </pc:sldChg>
      <pc:sldChg chg="modSp mod">
        <pc:chgData name="Matthieu De Mari" userId="dfb708c9-d8dc-439f-9a3b-c772bf4a311c" providerId="ADAL" clId="{07089C06-8C16-4D39-B457-26C6AABB6E19}" dt="2023-06-15T03:52:00.443" v="934" actId="20577"/>
        <pc:sldMkLst>
          <pc:docMk/>
          <pc:sldMk cId="3811152594" sldId="413"/>
        </pc:sldMkLst>
        <pc:spChg chg="mod">
          <ac:chgData name="Matthieu De Mari" userId="dfb708c9-d8dc-439f-9a3b-c772bf4a311c" providerId="ADAL" clId="{07089C06-8C16-4D39-B457-26C6AABB6E19}" dt="2023-06-15T03:52:00.443" v="934" actId="20577"/>
          <ac:spMkLst>
            <pc:docMk/>
            <pc:sldMk cId="3811152594" sldId="413"/>
            <ac:spMk id="3" creationId="{E4D678C0-BD3C-5BF0-1339-4AFB8229F7DA}"/>
          </ac:spMkLst>
        </pc:spChg>
      </pc:sldChg>
      <pc:sldChg chg="del">
        <pc:chgData name="Matthieu De Mari" userId="dfb708c9-d8dc-439f-9a3b-c772bf4a311c" providerId="ADAL" clId="{07089C06-8C16-4D39-B457-26C6AABB6E19}" dt="2023-06-15T03:51:38.320" v="884" actId="47"/>
        <pc:sldMkLst>
          <pc:docMk/>
          <pc:sldMk cId="509404901" sldId="414"/>
        </pc:sldMkLst>
      </pc:sldChg>
      <pc:sldChg chg="del">
        <pc:chgData name="Matthieu De Mari" userId="dfb708c9-d8dc-439f-9a3b-c772bf4a311c" providerId="ADAL" clId="{07089C06-8C16-4D39-B457-26C6AABB6E19}" dt="2023-06-15T04:08:30.772" v="1820" actId="47"/>
        <pc:sldMkLst>
          <pc:docMk/>
          <pc:sldMk cId="4018968704" sldId="416"/>
        </pc:sldMkLst>
      </pc:sldChg>
      <pc:sldChg chg="modSp mod">
        <pc:chgData name="Matthieu De Mari" userId="dfb708c9-d8dc-439f-9a3b-c772bf4a311c" providerId="ADAL" clId="{07089C06-8C16-4D39-B457-26C6AABB6E19}" dt="2023-06-15T04:09:08.252" v="1824" actId="20577"/>
        <pc:sldMkLst>
          <pc:docMk/>
          <pc:sldMk cId="257103436" sldId="424"/>
        </pc:sldMkLst>
        <pc:spChg chg="mod">
          <ac:chgData name="Matthieu De Mari" userId="dfb708c9-d8dc-439f-9a3b-c772bf4a311c" providerId="ADAL" clId="{07089C06-8C16-4D39-B457-26C6AABB6E19}" dt="2023-06-15T04:09:08.252" v="1824" actId="20577"/>
          <ac:spMkLst>
            <pc:docMk/>
            <pc:sldMk cId="257103436" sldId="424"/>
            <ac:spMk id="3" creationId="{DFE696BC-BC79-7B38-76F4-69E530908CB4}"/>
          </ac:spMkLst>
        </pc:spChg>
      </pc:sldChg>
      <pc:sldChg chg="modSp mod">
        <pc:chgData name="Matthieu De Mari" userId="dfb708c9-d8dc-439f-9a3b-c772bf4a311c" providerId="ADAL" clId="{07089C06-8C16-4D39-B457-26C6AABB6E19}" dt="2023-06-15T04:11:54.549" v="1875" actId="20577"/>
        <pc:sldMkLst>
          <pc:docMk/>
          <pc:sldMk cId="3987768113" sldId="430"/>
        </pc:sldMkLst>
        <pc:spChg chg="mod">
          <ac:chgData name="Matthieu De Mari" userId="dfb708c9-d8dc-439f-9a3b-c772bf4a311c" providerId="ADAL" clId="{07089C06-8C16-4D39-B457-26C6AABB6E19}" dt="2023-06-15T04:11:54.549" v="1875" actId="20577"/>
          <ac:spMkLst>
            <pc:docMk/>
            <pc:sldMk cId="3987768113" sldId="430"/>
            <ac:spMk id="3" creationId="{A8F9105B-275A-6368-138C-0B2E6CBEE91D}"/>
          </ac:spMkLst>
        </pc:spChg>
      </pc:sldChg>
      <pc:sldChg chg="modSp mod">
        <pc:chgData name="Matthieu De Mari" userId="dfb708c9-d8dc-439f-9a3b-c772bf4a311c" providerId="ADAL" clId="{07089C06-8C16-4D39-B457-26C6AABB6E19}" dt="2023-06-15T03:28:58.070" v="1" actId="20577"/>
        <pc:sldMkLst>
          <pc:docMk/>
          <pc:sldMk cId="2465108115" sldId="431"/>
        </pc:sldMkLst>
        <pc:spChg chg="mod">
          <ac:chgData name="Matthieu De Mari" userId="dfb708c9-d8dc-439f-9a3b-c772bf4a311c" providerId="ADAL" clId="{07089C06-8C16-4D39-B457-26C6AABB6E19}" dt="2023-06-15T03:28:58.070" v="1" actId="20577"/>
          <ac:spMkLst>
            <pc:docMk/>
            <pc:sldMk cId="2465108115" sldId="431"/>
            <ac:spMk id="3" creationId="{D75CBEFE-1E34-9689-F127-9C649BD6EACA}"/>
          </ac:spMkLst>
        </pc:spChg>
      </pc:sldChg>
      <pc:sldChg chg="modSp mod">
        <pc:chgData name="Matthieu De Mari" userId="dfb708c9-d8dc-439f-9a3b-c772bf4a311c" providerId="ADAL" clId="{07089C06-8C16-4D39-B457-26C6AABB6E19}" dt="2023-06-15T04:12:40.377" v="1892" actId="113"/>
        <pc:sldMkLst>
          <pc:docMk/>
          <pc:sldMk cId="3880117824" sldId="433"/>
        </pc:sldMkLst>
        <pc:spChg chg="mod">
          <ac:chgData name="Matthieu De Mari" userId="dfb708c9-d8dc-439f-9a3b-c772bf4a311c" providerId="ADAL" clId="{07089C06-8C16-4D39-B457-26C6AABB6E19}" dt="2023-06-15T04:12:40.377" v="1892" actId="113"/>
          <ac:spMkLst>
            <pc:docMk/>
            <pc:sldMk cId="3880117824" sldId="433"/>
            <ac:spMk id="3" creationId="{09ACEEFD-8460-F540-F80C-BEACC2297773}"/>
          </ac:spMkLst>
        </pc:spChg>
      </pc:sldChg>
      <pc:sldChg chg="modSp mod">
        <pc:chgData name="Matthieu De Mari" userId="dfb708c9-d8dc-439f-9a3b-c772bf4a311c" providerId="ADAL" clId="{07089C06-8C16-4D39-B457-26C6AABB6E19}" dt="2023-06-15T04:13:02.174" v="1901" actId="207"/>
        <pc:sldMkLst>
          <pc:docMk/>
          <pc:sldMk cId="472720696" sldId="434"/>
        </pc:sldMkLst>
        <pc:spChg chg="mod">
          <ac:chgData name="Matthieu De Mari" userId="dfb708c9-d8dc-439f-9a3b-c772bf4a311c" providerId="ADAL" clId="{07089C06-8C16-4D39-B457-26C6AABB6E19}" dt="2023-06-15T04:13:02.174" v="1901" actId="207"/>
          <ac:spMkLst>
            <pc:docMk/>
            <pc:sldMk cId="472720696" sldId="434"/>
            <ac:spMk id="3" creationId="{09ACEEFD-8460-F540-F80C-BEACC2297773}"/>
          </ac:spMkLst>
        </pc:spChg>
      </pc:sldChg>
      <pc:sldChg chg="modSp mod">
        <pc:chgData name="Matthieu De Mari" userId="dfb708c9-d8dc-439f-9a3b-c772bf4a311c" providerId="ADAL" clId="{07089C06-8C16-4D39-B457-26C6AABB6E19}" dt="2023-06-15T04:13:36.103" v="1930" actId="20577"/>
        <pc:sldMkLst>
          <pc:docMk/>
          <pc:sldMk cId="4186055848" sldId="435"/>
        </pc:sldMkLst>
        <pc:spChg chg="mod">
          <ac:chgData name="Matthieu De Mari" userId="dfb708c9-d8dc-439f-9a3b-c772bf4a311c" providerId="ADAL" clId="{07089C06-8C16-4D39-B457-26C6AABB6E19}" dt="2023-06-15T04:13:36.103" v="1930" actId="20577"/>
          <ac:spMkLst>
            <pc:docMk/>
            <pc:sldMk cId="4186055848" sldId="435"/>
            <ac:spMk id="3" creationId="{09ACEEFD-8460-F540-F80C-BEACC2297773}"/>
          </ac:spMkLst>
        </pc:spChg>
      </pc:sldChg>
      <pc:sldChg chg="modSp mod">
        <pc:chgData name="Matthieu De Mari" userId="dfb708c9-d8dc-439f-9a3b-c772bf4a311c" providerId="ADAL" clId="{07089C06-8C16-4D39-B457-26C6AABB6E19}" dt="2023-06-15T04:13:58.897" v="1933" actId="207"/>
        <pc:sldMkLst>
          <pc:docMk/>
          <pc:sldMk cId="2882627589" sldId="438"/>
        </pc:sldMkLst>
        <pc:spChg chg="mod">
          <ac:chgData name="Matthieu De Mari" userId="dfb708c9-d8dc-439f-9a3b-c772bf4a311c" providerId="ADAL" clId="{07089C06-8C16-4D39-B457-26C6AABB6E19}" dt="2023-06-15T04:13:58.897" v="1933" actId="207"/>
          <ac:spMkLst>
            <pc:docMk/>
            <pc:sldMk cId="2882627589" sldId="438"/>
            <ac:spMk id="3" creationId="{09ACEEFD-8460-F540-F80C-BEACC2297773}"/>
          </ac:spMkLst>
        </pc:spChg>
      </pc:sldChg>
      <pc:sldChg chg="modSp mod">
        <pc:chgData name="Matthieu De Mari" userId="dfb708c9-d8dc-439f-9a3b-c772bf4a311c" providerId="ADAL" clId="{07089C06-8C16-4D39-B457-26C6AABB6E19}" dt="2023-06-15T04:15:15.741" v="1962" actId="1076"/>
        <pc:sldMkLst>
          <pc:docMk/>
          <pc:sldMk cId="3866867172" sldId="441"/>
        </pc:sldMkLst>
        <pc:spChg chg="mod">
          <ac:chgData name="Matthieu De Mari" userId="dfb708c9-d8dc-439f-9a3b-c772bf4a311c" providerId="ADAL" clId="{07089C06-8C16-4D39-B457-26C6AABB6E19}" dt="2023-06-15T04:15:15.741" v="1962" actId="1076"/>
          <ac:spMkLst>
            <pc:docMk/>
            <pc:sldMk cId="3866867172" sldId="441"/>
            <ac:spMk id="15" creationId="{F2010053-3709-8C70-9238-AF7D3149AA6C}"/>
          </ac:spMkLst>
        </pc:spChg>
      </pc:sldChg>
      <pc:sldChg chg="addSp delSp modSp mod">
        <pc:chgData name="Matthieu De Mari" userId="dfb708c9-d8dc-439f-9a3b-c772bf4a311c" providerId="ADAL" clId="{07089C06-8C16-4D39-B457-26C6AABB6E19}" dt="2023-06-15T04:15:56.538" v="2003" actId="27636"/>
        <pc:sldMkLst>
          <pc:docMk/>
          <pc:sldMk cId="3346155856" sldId="442"/>
        </pc:sldMkLst>
        <pc:spChg chg="mod">
          <ac:chgData name="Matthieu De Mari" userId="dfb708c9-d8dc-439f-9a3b-c772bf4a311c" providerId="ADAL" clId="{07089C06-8C16-4D39-B457-26C6AABB6E19}" dt="2023-06-15T04:15:56.538" v="2003" actId="27636"/>
          <ac:spMkLst>
            <pc:docMk/>
            <pc:sldMk cId="3346155856" sldId="442"/>
            <ac:spMk id="3" creationId="{9BAE63A8-7CB3-9103-18B5-4F57A6F933B5}"/>
          </ac:spMkLst>
        </pc:spChg>
        <pc:spChg chg="add mod">
          <ac:chgData name="Matthieu De Mari" userId="dfb708c9-d8dc-439f-9a3b-c772bf4a311c" providerId="ADAL" clId="{07089C06-8C16-4D39-B457-26C6AABB6E19}" dt="2023-06-15T04:15:34.039" v="1965" actId="1076"/>
          <ac:spMkLst>
            <pc:docMk/>
            <pc:sldMk cId="3346155856" sldId="442"/>
            <ac:spMk id="4" creationId="{32D88892-9633-DBDC-A0D0-C687B3D62E5D}"/>
          </ac:spMkLst>
        </pc:spChg>
        <pc:spChg chg="del">
          <ac:chgData name="Matthieu De Mari" userId="dfb708c9-d8dc-439f-9a3b-c772bf4a311c" providerId="ADAL" clId="{07089C06-8C16-4D39-B457-26C6AABB6E19}" dt="2023-06-15T04:15:28.629" v="1963" actId="478"/>
          <ac:spMkLst>
            <pc:docMk/>
            <pc:sldMk cId="3346155856" sldId="442"/>
            <ac:spMk id="6" creationId="{B13C0274-0B9A-AC9F-82F4-A1223D705EC1}"/>
          </ac:spMkLst>
        </pc:spChg>
      </pc:sldChg>
      <pc:sldChg chg="modSp">
        <pc:chgData name="Matthieu De Mari" userId="dfb708c9-d8dc-439f-9a3b-c772bf4a311c" providerId="ADAL" clId="{07089C06-8C16-4D39-B457-26C6AABB6E19}" dt="2023-06-15T04:17:07.199" v="2035" actId="20577"/>
        <pc:sldMkLst>
          <pc:docMk/>
          <pc:sldMk cId="2759485571" sldId="444"/>
        </pc:sldMkLst>
        <pc:spChg chg="mod">
          <ac:chgData name="Matthieu De Mari" userId="dfb708c9-d8dc-439f-9a3b-c772bf4a311c" providerId="ADAL" clId="{07089C06-8C16-4D39-B457-26C6AABB6E19}" dt="2023-06-15T04:17:07.199" v="2035" actId="20577"/>
          <ac:spMkLst>
            <pc:docMk/>
            <pc:sldMk cId="2759485571" sldId="444"/>
            <ac:spMk id="3" creationId="{9BAE63A8-7CB3-9103-18B5-4F57A6F933B5}"/>
          </ac:spMkLst>
        </pc:spChg>
      </pc:sldChg>
      <pc:sldChg chg="modSp mod">
        <pc:chgData name="Matthieu De Mari" userId="dfb708c9-d8dc-439f-9a3b-c772bf4a311c" providerId="ADAL" clId="{07089C06-8C16-4D39-B457-26C6AABB6E19}" dt="2023-06-15T04:18:58.357" v="2145" actId="20577"/>
        <pc:sldMkLst>
          <pc:docMk/>
          <pc:sldMk cId="2768433902" sldId="445"/>
        </pc:sldMkLst>
        <pc:spChg chg="mod">
          <ac:chgData name="Matthieu De Mari" userId="dfb708c9-d8dc-439f-9a3b-c772bf4a311c" providerId="ADAL" clId="{07089C06-8C16-4D39-B457-26C6AABB6E19}" dt="2023-06-15T04:18:58.357" v="2145" actId="20577"/>
          <ac:spMkLst>
            <pc:docMk/>
            <pc:sldMk cId="2768433902" sldId="445"/>
            <ac:spMk id="3" creationId="{9BAE63A8-7CB3-9103-18B5-4F57A6F933B5}"/>
          </ac:spMkLst>
        </pc:spChg>
      </pc:sldChg>
      <pc:sldChg chg="addSp delSp modSp mod">
        <pc:chgData name="Matthieu De Mari" userId="dfb708c9-d8dc-439f-9a3b-c772bf4a311c" providerId="ADAL" clId="{07089C06-8C16-4D39-B457-26C6AABB6E19}" dt="2023-06-15T04:18:14.871" v="2128" actId="1076"/>
        <pc:sldMkLst>
          <pc:docMk/>
          <pc:sldMk cId="3790043621" sldId="447"/>
        </pc:sldMkLst>
        <pc:spChg chg="add mod">
          <ac:chgData name="Matthieu De Mari" userId="dfb708c9-d8dc-439f-9a3b-c772bf4a311c" providerId="ADAL" clId="{07089C06-8C16-4D39-B457-26C6AABB6E19}" dt="2023-06-15T04:17:51.998" v="2040" actId="1076"/>
          <ac:spMkLst>
            <pc:docMk/>
            <pc:sldMk cId="3790043621" sldId="447"/>
            <ac:spMk id="3" creationId="{BDCB8F96-4164-EB2B-649A-BA19BCB86069}"/>
          </ac:spMkLst>
        </pc:spChg>
        <pc:spChg chg="add mod">
          <ac:chgData name="Matthieu De Mari" userId="dfb708c9-d8dc-439f-9a3b-c772bf4a311c" providerId="ADAL" clId="{07089C06-8C16-4D39-B457-26C6AABB6E19}" dt="2023-06-15T04:18:14.871" v="2128" actId="1076"/>
          <ac:spMkLst>
            <pc:docMk/>
            <pc:sldMk cId="3790043621" sldId="447"/>
            <ac:spMk id="5" creationId="{2E1189FF-04D0-097A-69F9-D5077EE6D0B6}"/>
          </ac:spMkLst>
        </pc:spChg>
        <pc:picChg chg="add del mod">
          <ac:chgData name="Matthieu De Mari" userId="dfb708c9-d8dc-439f-9a3b-c772bf4a311c" providerId="ADAL" clId="{07089C06-8C16-4D39-B457-26C6AABB6E19}" dt="2023-06-15T04:17:39.130" v="2037"/>
          <ac:picMkLst>
            <pc:docMk/>
            <pc:sldMk cId="3790043621" sldId="447"/>
            <ac:picMk id="2" creationId="{E7E3ED4D-5A27-939B-2A46-5FE37142BCD3}"/>
          </ac:picMkLst>
        </pc:picChg>
      </pc:sldChg>
      <pc:sldChg chg="modSp mod">
        <pc:chgData name="Matthieu De Mari" userId="dfb708c9-d8dc-439f-9a3b-c772bf4a311c" providerId="ADAL" clId="{07089C06-8C16-4D39-B457-26C6AABB6E19}" dt="2023-06-15T04:19:08.560" v="2163" actId="20577"/>
        <pc:sldMkLst>
          <pc:docMk/>
          <pc:sldMk cId="4075916720" sldId="448"/>
        </pc:sldMkLst>
        <pc:spChg chg="mod">
          <ac:chgData name="Matthieu De Mari" userId="dfb708c9-d8dc-439f-9a3b-c772bf4a311c" providerId="ADAL" clId="{07089C06-8C16-4D39-B457-26C6AABB6E19}" dt="2023-06-15T04:19:08.560" v="2163" actId="20577"/>
          <ac:spMkLst>
            <pc:docMk/>
            <pc:sldMk cId="4075916720" sldId="448"/>
            <ac:spMk id="3" creationId="{9BAE63A8-7CB3-9103-18B5-4F57A6F933B5}"/>
          </ac:spMkLst>
        </pc:spChg>
      </pc:sldChg>
      <pc:sldChg chg="modSp">
        <pc:chgData name="Matthieu De Mari" userId="dfb708c9-d8dc-439f-9a3b-c772bf4a311c" providerId="ADAL" clId="{07089C06-8C16-4D39-B457-26C6AABB6E19}" dt="2023-06-15T04:19:45.604" v="2164"/>
        <pc:sldMkLst>
          <pc:docMk/>
          <pc:sldMk cId="3841748881" sldId="450"/>
        </pc:sldMkLst>
        <pc:spChg chg="mod">
          <ac:chgData name="Matthieu De Mari" userId="dfb708c9-d8dc-439f-9a3b-c772bf4a311c" providerId="ADAL" clId="{07089C06-8C16-4D39-B457-26C6AABB6E19}" dt="2023-06-15T04:19:45.604" v="2164"/>
          <ac:spMkLst>
            <pc:docMk/>
            <pc:sldMk cId="3841748881" sldId="450"/>
            <ac:spMk id="4" creationId="{C8CC4A7A-9293-F3BF-75E4-32E5E156B9BE}"/>
          </ac:spMkLst>
        </pc:spChg>
      </pc:sldChg>
      <pc:sldChg chg="modSp">
        <pc:chgData name="Matthieu De Mari" userId="dfb708c9-d8dc-439f-9a3b-c772bf4a311c" providerId="ADAL" clId="{07089C06-8C16-4D39-B457-26C6AABB6E19}" dt="2023-06-15T04:23:12.903" v="2264" actId="20577"/>
        <pc:sldMkLst>
          <pc:docMk/>
          <pc:sldMk cId="3619568276" sldId="451"/>
        </pc:sldMkLst>
        <pc:spChg chg="mod">
          <ac:chgData name="Matthieu De Mari" userId="dfb708c9-d8dc-439f-9a3b-c772bf4a311c" providerId="ADAL" clId="{07089C06-8C16-4D39-B457-26C6AABB6E19}" dt="2023-06-15T04:23:12.903" v="2264" actId="20577"/>
          <ac:spMkLst>
            <pc:docMk/>
            <pc:sldMk cId="3619568276" sldId="451"/>
            <ac:spMk id="11" creationId="{3FC4885D-D96C-48A4-C98F-2303966A0A24}"/>
          </ac:spMkLst>
        </pc:spChg>
      </pc:sldChg>
      <pc:sldChg chg="addSp modSp mod">
        <pc:chgData name="Matthieu De Mari" userId="dfb708c9-d8dc-439f-9a3b-c772bf4a311c" providerId="ADAL" clId="{07089C06-8C16-4D39-B457-26C6AABB6E19}" dt="2023-06-15T04:24:09.116" v="2395" actId="1076"/>
        <pc:sldMkLst>
          <pc:docMk/>
          <pc:sldMk cId="2381061189" sldId="452"/>
        </pc:sldMkLst>
        <pc:spChg chg="add mod">
          <ac:chgData name="Matthieu De Mari" userId="dfb708c9-d8dc-439f-9a3b-c772bf4a311c" providerId="ADAL" clId="{07089C06-8C16-4D39-B457-26C6AABB6E19}" dt="2023-06-15T04:24:09.116" v="2395" actId="1076"/>
          <ac:spMkLst>
            <pc:docMk/>
            <pc:sldMk cId="2381061189" sldId="452"/>
            <ac:spMk id="2" creationId="{92B6E31A-E890-26C8-4B56-79FB68AFF7F3}"/>
          </ac:spMkLst>
        </pc:spChg>
      </pc:sldChg>
      <pc:sldChg chg="modSp mod">
        <pc:chgData name="Matthieu De Mari" userId="dfb708c9-d8dc-439f-9a3b-c772bf4a311c" providerId="ADAL" clId="{07089C06-8C16-4D39-B457-26C6AABB6E19}" dt="2023-06-15T04:25:27.848" v="2423" actId="20577"/>
        <pc:sldMkLst>
          <pc:docMk/>
          <pc:sldMk cId="165841853" sldId="453"/>
        </pc:sldMkLst>
        <pc:spChg chg="mod">
          <ac:chgData name="Matthieu De Mari" userId="dfb708c9-d8dc-439f-9a3b-c772bf4a311c" providerId="ADAL" clId="{07089C06-8C16-4D39-B457-26C6AABB6E19}" dt="2023-06-15T04:24:54.626" v="2400" actId="20577"/>
          <ac:spMkLst>
            <pc:docMk/>
            <pc:sldMk cId="165841853" sldId="453"/>
            <ac:spMk id="2" creationId="{5052475A-1D2B-A371-BBF5-4CF58182D2F1}"/>
          </ac:spMkLst>
        </pc:spChg>
        <pc:spChg chg="mod">
          <ac:chgData name="Matthieu De Mari" userId="dfb708c9-d8dc-439f-9a3b-c772bf4a311c" providerId="ADAL" clId="{07089C06-8C16-4D39-B457-26C6AABB6E19}" dt="2023-06-15T04:25:27.848" v="2423" actId="20577"/>
          <ac:spMkLst>
            <pc:docMk/>
            <pc:sldMk cId="165841853" sldId="453"/>
            <ac:spMk id="3" creationId="{D9B07062-8C65-24A8-A029-407C69D7BDA2}"/>
          </ac:spMkLst>
        </pc:spChg>
      </pc:sldChg>
      <pc:sldChg chg="del">
        <pc:chgData name="Matthieu De Mari" userId="dfb708c9-d8dc-439f-9a3b-c772bf4a311c" providerId="ADAL" clId="{07089C06-8C16-4D39-B457-26C6AABB6E19}" dt="2023-06-15T03:38:06.425" v="397" actId="47"/>
        <pc:sldMkLst>
          <pc:docMk/>
          <pc:sldMk cId="3242752244" sldId="454"/>
        </pc:sldMkLst>
      </pc:sldChg>
      <pc:sldChg chg="modSp mod">
        <pc:chgData name="Matthieu De Mari" userId="dfb708c9-d8dc-439f-9a3b-c772bf4a311c" providerId="ADAL" clId="{07089C06-8C16-4D39-B457-26C6AABB6E19}" dt="2023-06-15T04:26:09.031" v="2462" actId="14100"/>
        <pc:sldMkLst>
          <pc:docMk/>
          <pc:sldMk cId="183351426" sldId="455"/>
        </pc:sldMkLst>
        <pc:spChg chg="mod">
          <ac:chgData name="Matthieu De Mari" userId="dfb708c9-d8dc-439f-9a3b-c772bf4a311c" providerId="ADAL" clId="{07089C06-8C16-4D39-B457-26C6AABB6E19}" dt="2023-06-15T04:26:01.504" v="2460" actId="27636"/>
          <ac:spMkLst>
            <pc:docMk/>
            <pc:sldMk cId="183351426" sldId="455"/>
            <ac:spMk id="3" creationId="{D4388233-A388-8683-C544-050DFB799AF8}"/>
          </ac:spMkLst>
        </pc:spChg>
        <pc:picChg chg="mod">
          <ac:chgData name="Matthieu De Mari" userId="dfb708c9-d8dc-439f-9a3b-c772bf4a311c" providerId="ADAL" clId="{07089C06-8C16-4D39-B457-26C6AABB6E19}" dt="2023-06-15T04:26:09.031" v="2462" actId="14100"/>
          <ac:picMkLst>
            <pc:docMk/>
            <pc:sldMk cId="183351426" sldId="455"/>
            <ac:picMk id="8" creationId="{B29F6DF0-27F6-C63D-18AE-44293D1822A1}"/>
          </ac:picMkLst>
        </pc:picChg>
      </pc:sldChg>
      <pc:sldChg chg="addSp delSp modSp mod">
        <pc:chgData name="Matthieu De Mari" userId="dfb708c9-d8dc-439f-9a3b-c772bf4a311c" providerId="ADAL" clId="{07089C06-8C16-4D39-B457-26C6AABB6E19}" dt="2023-06-15T04:26:41.561" v="2490" actId="20577"/>
        <pc:sldMkLst>
          <pc:docMk/>
          <pc:sldMk cId="2001651259" sldId="456"/>
        </pc:sldMkLst>
        <pc:spChg chg="del">
          <ac:chgData name="Matthieu De Mari" userId="dfb708c9-d8dc-439f-9a3b-c772bf4a311c" providerId="ADAL" clId="{07089C06-8C16-4D39-B457-26C6AABB6E19}" dt="2023-06-15T04:26:20.793" v="2463" actId="478"/>
          <ac:spMkLst>
            <pc:docMk/>
            <pc:sldMk cId="2001651259" sldId="456"/>
            <ac:spMk id="3" creationId="{D4388233-A388-8683-C544-050DFB799AF8}"/>
          </ac:spMkLst>
        </pc:spChg>
        <pc:spChg chg="mod">
          <ac:chgData name="Matthieu De Mari" userId="dfb708c9-d8dc-439f-9a3b-c772bf4a311c" providerId="ADAL" clId="{07089C06-8C16-4D39-B457-26C6AABB6E19}" dt="2023-06-15T04:26:41.561" v="2490" actId="20577"/>
          <ac:spMkLst>
            <pc:docMk/>
            <pc:sldMk cId="2001651259" sldId="456"/>
            <ac:spMk id="4" creationId="{ADB51212-91C2-7F91-BA3D-6836564C1BC7}"/>
          </ac:spMkLst>
        </pc:spChg>
        <pc:spChg chg="add del mod">
          <ac:chgData name="Matthieu De Mari" userId="dfb708c9-d8dc-439f-9a3b-c772bf4a311c" providerId="ADAL" clId="{07089C06-8C16-4D39-B457-26C6AABB6E19}" dt="2023-06-15T04:26:22.497" v="2464" actId="478"/>
          <ac:spMkLst>
            <pc:docMk/>
            <pc:sldMk cId="2001651259" sldId="456"/>
            <ac:spMk id="6" creationId="{CEEACD4A-DBA5-B051-51C8-49CF3085907D}"/>
          </ac:spMkLst>
        </pc:spChg>
        <pc:spChg chg="add mod">
          <ac:chgData name="Matthieu De Mari" userId="dfb708c9-d8dc-439f-9a3b-c772bf4a311c" providerId="ADAL" clId="{07089C06-8C16-4D39-B457-26C6AABB6E19}" dt="2023-06-15T04:26:22.772" v="2465"/>
          <ac:spMkLst>
            <pc:docMk/>
            <pc:sldMk cId="2001651259" sldId="456"/>
            <ac:spMk id="7" creationId="{A7D54EF7-1264-F3B3-C8EE-CAC4D50A8A10}"/>
          </ac:spMkLst>
        </pc:spChg>
      </pc:sldChg>
      <pc:sldChg chg="modSp mod">
        <pc:chgData name="Matthieu De Mari" userId="dfb708c9-d8dc-439f-9a3b-c772bf4a311c" providerId="ADAL" clId="{07089C06-8C16-4D39-B457-26C6AABB6E19}" dt="2023-06-15T04:28:24.343" v="2495" actId="14100"/>
        <pc:sldMkLst>
          <pc:docMk/>
          <pc:sldMk cId="1834604519" sldId="457"/>
        </pc:sldMkLst>
        <pc:spChg chg="mod">
          <ac:chgData name="Matthieu De Mari" userId="dfb708c9-d8dc-439f-9a3b-c772bf4a311c" providerId="ADAL" clId="{07089C06-8C16-4D39-B457-26C6AABB6E19}" dt="2023-06-15T04:28:24.343" v="2495" actId="14100"/>
          <ac:spMkLst>
            <pc:docMk/>
            <pc:sldMk cId="1834604519" sldId="457"/>
            <ac:spMk id="3" creationId="{593B45AA-E77B-DA7C-3867-37E7BBE08437}"/>
          </ac:spMkLst>
        </pc:spChg>
      </pc:sldChg>
      <pc:sldChg chg="modSp">
        <pc:chgData name="Matthieu De Mari" userId="dfb708c9-d8dc-439f-9a3b-c772bf4a311c" providerId="ADAL" clId="{07089C06-8C16-4D39-B457-26C6AABB6E19}" dt="2023-06-15T04:29:44.112" v="2563" actId="207"/>
        <pc:sldMkLst>
          <pc:docMk/>
          <pc:sldMk cId="3208006571" sldId="460"/>
        </pc:sldMkLst>
        <pc:spChg chg="mod">
          <ac:chgData name="Matthieu De Mari" userId="dfb708c9-d8dc-439f-9a3b-c772bf4a311c" providerId="ADAL" clId="{07089C06-8C16-4D39-B457-26C6AABB6E19}" dt="2023-06-15T04:29:44.112" v="2563" actId="207"/>
          <ac:spMkLst>
            <pc:docMk/>
            <pc:sldMk cId="3208006571" sldId="460"/>
            <ac:spMk id="4" creationId="{D6FC8E3E-422C-DDA8-8AEA-BAC629653399}"/>
          </ac:spMkLst>
        </pc:spChg>
      </pc:sldChg>
      <pc:sldChg chg="modSp mod">
        <pc:chgData name="Matthieu De Mari" userId="dfb708c9-d8dc-439f-9a3b-c772bf4a311c" providerId="ADAL" clId="{07089C06-8C16-4D39-B457-26C6AABB6E19}" dt="2023-06-15T04:31:02.613" v="2583" actId="1076"/>
        <pc:sldMkLst>
          <pc:docMk/>
          <pc:sldMk cId="514593430" sldId="461"/>
        </pc:sldMkLst>
        <pc:spChg chg="mod">
          <ac:chgData name="Matthieu De Mari" userId="dfb708c9-d8dc-439f-9a3b-c772bf4a311c" providerId="ADAL" clId="{07089C06-8C16-4D39-B457-26C6AABB6E19}" dt="2023-06-15T04:31:02.613" v="2583" actId="1076"/>
          <ac:spMkLst>
            <pc:docMk/>
            <pc:sldMk cId="514593430" sldId="461"/>
            <ac:spMk id="11" creationId="{FC3B1AF6-3090-2218-738E-B02F4E0E9B29}"/>
          </ac:spMkLst>
        </pc:spChg>
      </pc:sldChg>
      <pc:sldChg chg="modSp mod">
        <pc:chgData name="Matthieu De Mari" userId="dfb708c9-d8dc-439f-9a3b-c772bf4a311c" providerId="ADAL" clId="{07089C06-8C16-4D39-B457-26C6AABB6E19}" dt="2023-06-15T04:30:55.057" v="2582" actId="1076"/>
        <pc:sldMkLst>
          <pc:docMk/>
          <pc:sldMk cId="505263223" sldId="462"/>
        </pc:sldMkLst>
        <pc:spChg chg="mod">
          <ac:chgData name="Matthieu De Mari" userId="dfb708c9-d8dc-439f-9a3b-c772bf4a311c" providerId="ADAL" clId="{07089C06-8C16-4D39-B457-26C6AABB6E19}" dt="2023-06-15T04:30:55.057" v="2582" actId="1076"/>
          <ac:spMkLst>
            <pc:docMk/>
            <pc:sldMk cId="505263223" sldId="462"/>
            <ac:spMk id="11" creationId="{FC3B1AF6-3090-2218-738E-B02F4E0E9B29}"/>
          </ac:spMkLst>
        </pc:spChg>
      </pc:sldChg>
      <pc:sldChg chg="modSp mod">
        <pc:chgData name="Matthieu De Mari" userId="dfb708c9-d8dc-439f-9a3b-c772bf4a311c" providerId="ADAL" clId="{07089C06-8C16-4D39-B457-26C6AABB6E19}" dt="2023-06-15T04:30:50.196" v="2581" actId="20577"/>
        <pc:sldMkLst>
          <pc:docMk/>
          <pc:sldMk cId="1454093558" sldId="463"/>
        </pc:sldMkLst>
        <pc:spChg chg="mod">
          <ac:chgData name="Matthieu De Mari" userId="dfb708c9-d8dc-439f-9a3b-c772bf4a311c" providerId="ADAL" clId="{07089C06-8C16-4D39-B457-26C6AABB6E19}" dt="2023-06-15T04:30:50.196" v="2581" actId="20577"/>
          <ac:spMkLst>
            <pc:docMk/>
            <pc:sldMk cId="1454093558" sldId="463"/>
            <ac:spMk id="11" creationId="{FC3B1AF6-3090-2218-738E-B02F4E0E9B29}"/>
          </ac:spMkLst>
        </pc:spChg>
      </pc:sldChg>
      <pc:sldChg chg="modSp mod">
        <pc:chgData name="Matthieu De Mari" userId="dfb708c9-d8dc-439f-9a3b-c772bf4a311c" providerId="ADAL" clId="{07089C06-8C16-4D39-B457-26C6AABB6E19}" dt="2023-06-15T04:30:48.050" v="2580" actId="20577"/>
        <pc:sldMkLst>
          <pc:docMk/>
          <pc:sldMk cId="937951911" sldId="464"/>
        </pc:sldMkLst>
        <pc:spChg chg="mod">
          <ac:chgData name="Matthieu De Mari" userId="dfb708c9-d8dc-439f-9a3b-c772bf4a311c" providerId="ADAL" clId="{07089C06-8C16-4D39-B457-26C6AABB6E19}" dt="2023-06-15T04:30:48.050" v="2580" actId="20577"/>
          <ac:spMkLst>
            <pc:docMk/>
            <pc:sldMk cId="937951911" sldId="464"/>
            <ac:spMk id="11" creationId="{FC3B1AF6-3090-2218-738E-B02F4E0E9B29}"/>
          </ac:spMkLst>
        </pc:spChg>
      </pc:sldChg>
      <pc:sldChg chg="modSp mod">
        <pc:chgData name="Matthieu De Mari" userId="dfb708c9-d8dc-439f-9a3b-c772bf4a311c" providerId="ADAL" clId="{07089C06-8C16-4D39-B457-26C6AABB6E19}" dt="2023-06-15T04:30:45.086" v="2579" actId="20577"/>
        <pc:sldMkLst>
          <pc:docMk/>
          <pc:sldMk cId="4090459440" sldId="465"/>
        </pc:sldMkLst>
        <pc:spChg chg="mod">
          <ac:chgData name="Matthieu De Mari" userId="dfb708c9-d8dc-439f-9a3b-c772bf4a311c" providerId="ADAL" clId="{07089C06-8C16-4D39-B457-26C6AABB6E19}" dt="2023-06-15T04:30:45.086" v="2579" actId="20577"/>
          <ac:spMkLst>
            <pc:docMk/>
            <pc:sldMk cId="4090459440" sldId="465"/>
            <ac:spMk id="11" creationId="{FC3B1AF6-3090-2218-738E-B02F4E0E9B29}"/>
          </ac:spMkLst>
        </pc:spChg>
      </pc:sldChg>
      <pc:sldChg chg="modSp mod">
        <pc:chgData name="Matthieu De Mari" userId="dfb708c9-d8dc-439f-9a3b-c772bf4a311c" providerId="ADAL" clId="{07089C06-8C16-4D39-B457-26C6AABB6E19}" dt="2023-06-15T04:30:42.323" v="2578" actId="20577"/>
        <pc:sldMkLst>
          <pc:docMk/>
          <pc:sldMk cId="1662747536" sldId="466"/>
        </pc:sldMkLst>
        <pc:spChg chg="mod">
          <ac:chgData name="Matthieu De Mari" userId="dfb708c9-d8dc-439f-9a3b-c772bf4a311c" providerId="ADAL" clId="{07089C06-8C16-4D39-B457-26C6AABB6E19}" dt="2023-06-15T04:30:42.323" v="2578" actId="20577"/>
          <ac:spMkLst>
            <pc:docMk/>
            <pc:sldMk cId="1662747536" sldId="466"/>
            <ac:spMk id="11" creationId="{FC3B1AF6-3090-2218-738E-B02F4E0E9B29}"/>
          </ac:spMkLst>
        </pc:spChg>
      </pc:sldChg>
      <pc:sldChg chg="modSp mod">
        <pc:chgData name="Matthieu De Mari" userId="dfb708c9-d8dc-439f-9a3b-c772bf4a311c" providerId="ADAL" clId="{07089C06-8C16-4D39-B457-26C6AABB6E19}" dt="2023-06-15T04:31:27.149" v="2590" actId="1076"/>
        <pc:sldMkLst>
          <pc:docMk/>
          <pc:sldMk cId="3978195590" sldId="467"/>
        </pc:sldMkLst>
        <pc:spChg chg="mod">
          <ac:chgData name="Matthieu De Mari" userId="dfb708c9-d8dc-439f-9a3b-c772bf4a311c" providerId="ADAL" clId="{07089C06-8C16-4D39-B457-26C6AABB6E19}" dt="2023-06-15T04:31:27.149" v="2590" actId="1076"/>
          <ac:spMkLst>
            <pc:docMk/>
            <pc:sldMk cId="3978195590" sldId="467"/>
            <ac:spMk id="11" creationId="{FC3B1AF6-3090-2218-738E-B02F4E0E9B29}"/>
          </ac:spMkLst>
        </pc:spChg>
      </pc:sldChg>
      <pc:sldChg chg="addSp modSp mod">
        <pc:chgData name="Matthieu De Mari" userId="dfb708c9-d8dc-439f-9a3b-c772bf4a311c" providerId="ADAL" clId="{07089C06-8C16-4D39-B457-26C6AABB6E19}" dt="2023-06-15T04:33:01.182" v="2689" actId="1035"/>
        <pc:sldMkLst>
          <pc:docMk/>
          <pc:sldMk cId="702540134" sldId="468"/>
        </pc:sldMkLst>
        <pc:spChg chg="add mod">
          <ac:chgData name="Matthieu De Mari" userId="dfb708c9-d8dc-439f-9a3b-c772bf4a311c" providerId="ADAL" clId="{07089C06-8C16-4D39-B457-26C6AABB6E19}" dt="2023-06-15T04:32:26.259" v="2679" actId="20577"/>
          <ac:spMkLst>
            <pc:docMk/>
            <pc:sldMk cId="702540134" sldId="468"/>
            <ac:spMk id="2" creationId="{A0DE5AE8-418A-50BC-4BF6-18437350E28D}"/>
          </ac:spMkLst>
        </pc:spChg>
        <pc:spChg chg="add mod">
          <ac:chgData name="Matthieu De Mari" userId="dfb708c9-d8dc-439f-9a3b-c772bf4a311c" providerId="ADAL" clId="{07089C06-8C16-4D39-B457-26C6AABB6E19}" dt="2023-06-15T04:32:40.777" v="2682" actId="14100"/>
          <ac:spMkLst>
            <pc:docMk/>
            <pc:sldMk cId="702540134" sldId="468"/>
            <ac:spMk id="4" creationId="{5B485755-D5AE-C8A3-030A-32424C289BD9}"/>
          </ac:spMkLst>
        </pc:spChg>
        <pc:spChg chg="add mod">
          <ac:chgData name="Matthieu De Mari" userId="dfb708c9-d8dc-439f-9a3b-c772bf4a311c" providerId="ADAL" clId="{07089C06-8C16-4D39-B457-26C6AABB6E19}" dt="2023-06-15T04:33:01.182" v="2689" actId="1035"/>
          <ac:spMkLst>
            <pc:docMk/>
            <pc:sldMk cId="702540134" sldId="468"/>
            <ac:spMk id="5" creationId="{76B73C20-8F6B-B7E5-E527-9EDD6EA3C14C}"/>
          </ac:spMkLst>
        </pc:spChg>
        <pc:spChg chg="add mod">
          <ac:chgData name="Matthieu De Mari" userId="dfb708c9-d8dc-439f-9a3b-c772bf4a311c" providerId="ADAL" clId="{07089C06-8C16-4D39-B457-26C6AABB6E19}" dt="2023-06-15T04:32:57.508" v="2688" actId="1035"/>
          <ac:spMkLst>
            <pc:docMk/>
            <pc:sldMk cId="702540134" sldId="468"/>
            <ac:spMk id="6" creationId="{127A0751-6A00-4616-0253-D2AD9DAB9A7B}"/>
          </ac:spMkLst>
        </pc:spChg>
      </pc:sldChg>
      <pc:sldChg chg="addSp modSp mod">
        <pc:chgData name="Matthieu De Mari" userId="dfb708c9-d8dc-439f-9a3b-c772bf4a311c" providerId="ADAL" clId="{07089C06-8C16-4D39-B457-26C6AABB6E19}" dt="2023-06-15T04:35:16.985" v="2709" actId="20577"/>
        <pc:sldMkLst>
          <pc:docMk/>
          <pc:sldMk cId="3574121588" sldId="469"/>
        </pc:sldMkLst>
        <pc:spChg chg="add mod">
          <ac:chgData name="Matthieu De Mari" userId="dfb708c9-d8dc-439f-9a3b-c772bf4a311c" providerId="ADAL" clId="{07089C06-8C16-4D39-B457-26C6AABB6E19}" dt="2023-06-15T04:35:16.985" v="2709" actId="20577"/>
          <ac:spMkLst>
            <pc:docMk/>
            <pc:sldMk cId="3574121588" sldId="469"/>
            <ac:spMk id="2" creationId="{005AF7FF-0393-1164-480E-3E5CAD9A4570}"/>
          </ac:spMkLst>
        </pc:spChg>
      </pc:sldChg>
      <pc:sldChg chg="modSp mod">
        <pc:chgData name="Matthieu De Mari" userId="dfb708c9-d8dc-439f-9a3b-c772bf4a311c" providerId="ADAL" clId="{07089C06-8C16-4D39-B457-26C6AABB6E19}" dt="2023-06-15T04:35:37.842" v="2719" actId="20577"/>
        <pc:sldMkLst>
          <pc:docMk/>
          <pc:sldMk cId="4234188287" sldId="470"/>
        </pc:sldMkLst>
        <pc:spChg chg="mod">
          <ac:chgData name="Matthieu De Mari" userId="dfb708c9-d8dc-439f-9a3b-c772bf4a311c" providerId="ADAL" clId="{07089C06-8C16-4D39-B457-26C6AABB6E19}" dt="2023-06-15T04:35:37.842" v="2719" actId="20577"/>
          <ac:spMkLst>
            <pc:docMk/>
            <pc:sldMk cId="4234188287" sldId="470"/>
            <ac:spMk id="3" creationId="{71F22B87-451A-08A2-1021-B8B6CA607DEA}"/>
          </ac:spMkLst>
        </pc:spChg>
      </pc:sldChg>
      <pc:sldChg chg="addSp modSp mod">
        <pc:chgData name="Matthieu De Mari" userId="dfb708c9-d8dc-439f-9a3b-c772bf4a311c" providerId="ADAL" clId="{07089C06-8C16-4D39-B457-26C6AABB6E19}" dt="2023-06-15T04:36:36.565" v="2818" actId="20577"/>
        <pc:sldMkLst>
          <pc:docMk/>
          <pc:sldMk cId="3553295801" sldId="471"/>
        </pc:sldMkLst>
        <pc:spChg chg="add mod">
          <ac:chgData name="Matthieu De Mari" userId="dfb708c9-d8dc-439f-9a3b-c772bf4a311c" providerId="ADAL" clId="{07089C06-8C16-4D39-B457-26C6AABB6E19}" dt="2023-06-15T04:36:36.565" v="2818" actId="20577"/>
          <ac:spMkLst>
            <pc:docMk/>
            <pc:sldMk cId="3553295801" sldId="471"/>
            <ac:spMk id="2" creationId="{62A03694-FC87-4F8C-E035-C3C81CBCE66C}"/>
          </ac:spMkLst>
        </pc:spChg>
      </pc:sldChg>
      <pc:sldChg chg="modSp mod">
        <pc:chgData name="Matthieu De Mari" userId="dfb708c9-d8dc-439f-9a3b-c772bf4a311c" providerId="ADAL" clId="{07089C06-8C16-4D39-B457-26C6AABB6E19}" dt="2023-06-15T04:36:51.686" v="2825" actId="20577"/>
        <pc:sldMkLst>
          <pc:docMk/>
          <pc:sldMk cId="2072133245" sldId="472"/>
        </pc:sldMkLst>
        <pc:spChg chg="mod">
          <ac:chgData name="Matthieu De Mari" userId="dfb708c9-d8dc-439f-9a3b-c772bf4a311c" providerId="ADAL" clId="{07089C06-8C16-4D39-B457-26C6AABB6E19}" dt="2023-06-15T04:36:51.686" v="2825" actId="20577"/>
          <ac:spMkLst>
            <pc:docMk/>
            <pc:sldMk cId="2072133245" sldId="472"/>
            <ac:spMk id="4" creationId="{C5B59CD9-14A1-20FA-6AC6-9BDA7E169C7B}"/>
          </ac:spMkLst>
        </pc:spChg>
      </pc:sldChg>
      <pc:sldChg chg="modSp mod">
        <pc:chgData name="Matthieu De Mari" userId="dfb708c9-d8dc-439f-9a3b-c772bf4a311c" providerId="ADAL" clId="{07089C06-8C16-4D39-B457-26C6AABB6E19}" dt="2023-06-15T04:37:29.702" v="2855" actId="12"/>
        <pc:sldMkLst>
          <pc:docMk/>
          <pc:sldMk cId="2180749" sldId="473"/>
        </pc:sldMkLst>
        <pc:spChg chg="mod">
          <ac:chgData name="Matthieu De Mari" userId="dfb708c9-d8dc-439f-9a3b-c772bf4a311c" providerId="ADAL" clId="{07089C06-8C16-4D39-B457-26C6AABB6E19}" dt="2023-06-15T04:37:29.702" v="2855" actId="12"/>
          <ac:spMkLst>
            <pc:docMk/>
            <pc:sldMk cId="2180749" sldId="473"/>
            <ac:spMk id="4" creationId="{C5B59CD9-14A1-20FA-6AC6-9BDA7E169C7B}"/>
          </ac:spMkLst>
        </pc:spChg>
      </pc:sldChg>
      <pc:sldChg chg="modSp mod">
        <pc:chgData name="Matthieu De Mari" userId="dfb708c9-d8dc-439f-9a3b-c772bf4a311c" providerId="ADAL" clId="{07089C06-8C16-4D39-B457-26C6AABB6E19}" dt="2023-06-15T03:30:48.777" v="129" actId="20577"/>
        <pc:sldMkLst>
          <pc:docMk/>
          <pc:sldMk cId="105170546" sldId="516"/>
        </pc:sldMkLst>
        <pc:spChg chg="mod">
          <ac:chgData name="Matthieu De Mari" userId="dfb708c9-d8dc-439f-9a3b-c772bf4a311c" providerId="ADAL" clId="{07089C06-8C16-4D39-B457-26C6AABB6E19}" dt="2023-06-15T03:29:53.229" v="54" actId="20577"/>
          <ac:spMkLst>
            <pc:docMk/>
            <pc:sldMk cId="105170546" sldId="516"/>
            <ac:spMk id="3" creationId="{F9359CBB-2BA1-6409-CE17-97C6B596059A}"/>
          </ac:spMkLst>
        </pc:spChg>
        <pc:spChg chg="mod">
          <ac:chgData name="Matthieu De Mari" userId="dfb708c9-d8dc-439f-9a3b-c772bf4a311c" providerId="ADAL" clId="{07089C06-8C16-4D39-B457-26C6AABB6E19}" dt="2023-06-15T03:30:48.777" v="129" actId="20577"/>
          <ac:spMkLst>
            <pc:docMk/>
            <pc:sldMk cId="105170546" sldId="516"/>
            <ac:spMk id="4" creationId="{A9128ADB-0675-1D96-82EC-7D8A9E26F74A}"/>
          </ac:spMkLst>
        </pc:spChg>
      </pc:sldChg>
      <pc:sldChg chg="modSp mod">
        <pc:chgData name="Matthieu De Mari" userId="dfb708c9-d8dc-439f-9a3b-c772bf4a311c" providerId="ADAL" clId="{07089C06-8C16-4D39-B457-26C6AABB6E19}" dt="2023-06-15T04:20:07.016" v="2184" actId="20577"/>
        <pc:sldMkLst>
          <pc:docMk/>
          <pc:sldMk cId="4186882371" sldId="530"/>
        </pc:sldMkLst>
        <pc:spChg chg="mod">
          <ac:chgData name="Matthieu De Mari" userId="dfb708c9-d8dc-439f-9a3b-c772bf4a311c" providerId="ADAL" clId="{07089C06-8C16-4D39-B457-26C6AABB6E19}" dt="2023-06-15T04:20:07.016" v="2184" actId="20577"/>
          <ac:spMkLst>
            <pc:docMk/>
            <pc:sldMk cId="4186882371" sldId="530"/>
            <ac:spMk id="4" creationId="{4CF294D0-D63F-64BD-C8CA-F086C4E339BC}"/>
          </ac:spMkLst>
        </pc:spChg>
      </pc:sldChg>
      <pc:sldChg chg="delSp modSp mod modClrScheme chgLayout">
        <pc:chgData name="Matthieu De Mari" userId="dfb708c9-d8dc-439f-9a3b-c772bf4a311c" providerId="ADAL" clId="{07089C06-8C16-4D39-B457-26C6AABB6E19}" dt="2023-06-15T04:20:35.998" v="2187" actId="478"/>
        <pc:sldMkLst>
          <pc:docMk/>
          <pc:sldMk cId="2928774359" sldId="531"/>
        </pc:sldMkLst>
        <pc:spChg chg="mod ord">
          <ac:chgData name="Matthieu De Mari" userId="dfb708c9-d8dc-439f-9a3b-c772bf4a311c" providerId="ADAL" clId="{07089C06-8C16-4D39-B457-26C6AABB6E19}" dt="2023-06-15T04:20:32.514" v="2186" actId="700"/>
          <ac:spMkLst>
            <pc:docMk/>
            <pc:sldMk cId="2928774359" sldId="531"/>
            <ac:spMk id="2" creationId="{D1111D84-49CF-5C63-413C-4F8FC4B27F8A}"/>
          </ac:spMkLst>
        </pc:spChg>
        <pc:spChg chg="mod ord">
          <ac:chgData name="Matthieu De Mari" userId="dfb708c9-d8dc-439f-9a3b-c772bf4a311c" providerId="ADAL" clId="{07089C06-8C16-4D39-B457-26C6AABB6E19}" dt="2023-06-15T04:20:32.514" v="2186" actId="700"/>
          <ac:spMkLst>
            <pc:docMk/>
            <pc:sldMk cId="2928774359" sldId="531"/>
            <ac:spMk id="3" creationId="{F8B913BE-9D0F-C6F5-D2AA-F7829400A0CA}"/>
          </ac:spMkLst>
        </pc:spChg>
        <pc:spChg chg="del mod ord">
          <ac:chgData name="Matthieu De Mari" userId="dfb708c9-d8dc-439f-9a3b-c772bf4a311c" providerId="ADAL" clId="{07089C06-8C16-4D39-B457-26C6AABB6E19}" dt="2023-06-15T04:20:35.998" v="2187" actId="478"/>
          <ac:spMkLst>
            <pc:docMk/>
            <pc:sldMk cId="2928774359" sldId="531"/>
            <ac:spMk id="4" creationId="{4CF294D0-D63F-64BD-C8CA-F086C4E339BC}"/>
          </ac:spMkLst>
        </pc:spChg>
      </pc:sldChg>
      <pc:sldChg chg="modSp mod">
        <pc:chgData name="Matthieu De Mari" userId="dfb708c9-d8dc-439f-9a3b-c772bf4a311c" providerId="ADAL" clId="{07089C06-8C16-4D39-B457-26C6AABB6E19}" dt="2023-06-15T04:22:33.493" v="2246" actId="20577"/>
        <pc:sldMkLst>
          <pc:docMk/>
          <pc:sldMk cId="1791705232" sldId="532"/>
        </pc:sldMkLst>
        <pc:spChg chg="mod">
          <ac:chgData name="Matthieu De Mari" userId="dfb708c9-d8dc-439f-9a3b-c772bf4a311c" providerId="ADAL" clId="{07089C06-8C16-4D39-B457-26C6AABB6E19}" dt="2023-06-15T04:22:33.493" v="2246" actId="20577"/>
          <ac:spMkLst>
            <pc:docMk/>
            <pc:sldMk cId="1791705232" sldId="532"/>
            <ac:spMk id="3" creationId="{F8B913BE-9D0F-C6F5-D2AA-F7829400A0CA}"/>
          </ac:spMkLst>
        </pc:spChg>
      </pc:sldChg>
      <pc:sldChg chg="addSp delSp modSp add del mod modClrScheme chgLayout">
        <pc:chgData name="Matthieu De Mari" userId="dfb708c9-d8dc-439f-9a3b-c772bf4a311c" providerId="ADAL" clId="{07089C06-8C16-4D39-B457-26C6AABB6E19}" dt="2023-06-15T03:57:48.392" v="1097" actId="47"/>
        <pc:sldMkLst>
          <pc:docMk/>
          <pc:sldMk cId="4200955109" sldId="534"/>
        </pc:sldMkLst>
        <pc:spChg chg="mod ord">
          <ac:chgData name="Matthieu De Mari" userId="dfb708c9-d8dc-439f-9a3b-c772bf4a311c" providerId="ADAL" clId="{07089C06-8C16-4D39-B457-26C6AABB6E19}" dt="2023-06-15T03:42:19.347" v="434" actId="700"/>
          <ac:spMkLst>
            <pc:docMk/>
            <pc:sldMk cId="4200955109" sldId="534"/>
            <ac:spMk id="2" creationId="{9B0D7E22-87CF-02A5-3F5F-93789E5D559D}"/>
          </ac:spMkLst>
        </pc:spChg>
        <pc:spChg chg="mod ord">
          <ac:chgData name="Matthieu De Mari" userId="dfb708c9-d8dc-439f-9a3b-c772bf4a311c" providerId="ADAL" clId="{07089C06-8C16-4D39-B457-26C6AABB6E19}" dt="2023-06-15T03:42:42.733" v="479" actId="113"/>
          <ac:spMkLst>
            <pc:docMk/>
            <pc:sldMk cId="4200955109" sldId="534"/>
            <ac:spMk id="3" creationId="{E6A39174-3E5F-1239-C016-DEB828F2BE91}"/>
          </ac:spMkLst>
        </pc:spChg>
        <pc:spChg chg="add del mod ord">
          <ac:chgData name="Matthieu De Mari" userId="dfb708c9-d8dc-439f-9a3b-c772bf4a311c" providerId="ADAL" clId="{07089C06-8C16-4D39-B457-26C6AABB6E19}" dt="2023-06-15T03:42:23.808" v="435" actId="478"/>
          <ac:spMkLst>
            <pc:docMk/>
            <pc:sldMk cId="4200955109" sldId="534"/>
            <ac:spMk id="4" creationId="{B1D970BD-44DF-CC33-6840-88B4E01B3101}"/>
          </ac:spMkLst>
        </pc:spChg>
        <pc:picChg chg="mod modCrop">
          <ac:chgData name="Matthieu De Mari" userId="dfb708c9-d8dc-439f-9a3b-c772bf4a311c" providerId="ADAL" clId="{07089C06-8C16-4D39-B457-26C6AABB6E19}" dt="2023-06-15T03:42:55.497" v="483" actId="1076"/>
          <ac:picMkLst>
            <pc:docMk/>
            <pc:sldMk cId="4200955109" sldId="534"/>
            <ac:picMk id="8" creationId="{AEC56A8F-215B-9954-5832-294D7883BB91}"/>
          </ac:picMkLst>
        </pc:picChg>
      </pc:sldChg>
      <pc:sldChg chg="addSp modSp add mod">
        <pc:chgData name="Matthieu De Mari" userId="dfb708c9-d8dc-439f-9a3b-c772bf4a311c" providerId="ADAL" clId="{07089C06-8C16-4D39-B457-26C6AABB6E19}" dt="2023-06-15T03:58:36.739" v="1141" actId="1035"/>
        <pc:sldMkLst>
          <pc:docMk/>
          <pc:sldMk cId="2533239305" sldId="535"/>
        </pc:sldMkLst>
        <pc:spChg chg="mod">
          <ac:chgData name="Matthieu De Mari" userId="dfb708c9-d8dc-439f-9a3b-c772bf4a311c" providerId="ADAL" clId="{07089C06-8C16-4D39-B457-26C6AABB6E19}" dt="2023-06-15T03:58:17.715" v="1137" actId="113"/>
          <ac:spMkLst>
            <pc:docMk/>
            <pc:sldMk cId="2533239305" sldId="535"/>
            <ac:spMk id="3" creationId="{E6A39174-3E5F-1239-C016-DEB828F2BE91}"/>
          </ac:spMkLst>
        </pc:spChg>
        <pc:picChg chg="add mod">
          <ac:chgData name="Matthieu De Mari" userId="dfb708c9-d8dc-439f-9a3b-c772bf4a311c" providerId="ADAL" clId="{07089C06-8C16-4D39-B457-26C6AABB6E19}" dt="2023-06-15T03:43:08.929" v="489" actId="14100"/>
          <ac:picMkLst>
            <pc:docMk/>
            <pc:sldMk cId="2533239305" sldId="535"/>
            <ac:picMk id="5" creationId="{E9FAC5A7-ECE5-243C-8714-41366B83FA9C}"/>
          </ac:picMkLst>
        </pc:picChg>
        <pc:picChg chg="mod">
          <ac:chgData name="Matthieu De Mari" userId="dfb708c9-d8dc-439f-9a3b-c772bf4a311c" providerId="ADAL" clId="{07089C06-8C16-4D39-B457-26C6AABB6E19}" dt="2023-06-15T03:58:36.739" v="1141" actId="1035"/>
          <ac:picMkLst>
            <pc:docMk/>
            <pc:sldMk cId="2533239305" sldId="535"/>
            <ac:picMk id="8" creationId="{AEC56A8F-215B-9954-5832-294D7883BB91}"/>
          </ac:picMkLst>
        </pc:picChg>
      </pc:sldChg>
      <pc:sldChg chg="addSp delSp modSp add mod modClrScheme chgLayout">
        <pc:chgData name="Matthieu De Mari" userId="dfb708c9-d8dc-439f-9a3b-c772bf4a311c" providerId="ADAL" clId="{07089C06-8C16-4D39-B457-26C6AABB6E19}" dt="2023-06-15T04:07:02.422" v="1718" actId="20577"/>
        <pc:sldMkLst>
          <pc:docMk/>
          <pc:sldMk cId="3811521726" sldId="536"/>
        </pc:sldMkLst>
        <pc:spChg chg="mod ord">
          <ac:chgData name="Matthieu De Mari" userId="dfb708c9-d8dc-439f-9a3b-c772bf4a311c" providerId="ADAL" clId="{07089C06-8C16-4D39-B457-26C6AABB6E19}" dt="2023-06-15T04:02:44.017" v="1188" actId="700"/>
          <ac:spMkLst>
            <pc:docMk/>
            <pc:sldMk cId="3811521726" sldId="536"/>
            <ac:spMk id="2" creationId="{B2D6E47F-EE41-14EC-57C7-619AC0EC550B}"/>
          </ac:spMkLst>
        </pc:spChg>
        <pc:spChg chg="mod ord">
          <ac:chgData name="Matthieu De Mari" userId="dfb708c9-d8dc-439f-9a3b-c772bf4a311c" providerId="ADAL" clId="{07089C06-8C16-4D39-B457-26C6AABB6E19}" dt="2023-06-15T04:07:02.422" v="1718" actId="20577"/>
          <ac:spMkLst>
            <pc:docMk/>
            <pc:sldMk cId="3811521726" sldId="536"/>
            <ac:spMk id="3" creationId="{F9359CBB-2BA1-6409-CE17-97C6B596059A}"/>
          </ac:spMkLst>
        </pc:spChg>
        <pc:spChg chg="add del mod ord">
          <ac:chgData name="Matthieu De Mari" userId="dfb708c9-d8dc-439f-9a3b-c772bf4a311c" providerId="ADAL" clId="{07089C06-8C16-4D39-B457-26C6AABB6E19}" dt="2023-06-15T04:02:44.017" v="1188" actId="700"/>
          <ac:spMkLst>
            <pc:docMk/>
            <pc:sldMk cId="3811521726" sldId="536"/>
            <ac:spMk id="4" creationId="{BA734C29-E39A-4648-22EA-2357BFDA0144}"/>
          </ac:spMkLst>
        </pc:spChg>
      </pc:sldChg>
      <pc:sldChg chg="addSp modSp add mod">
        <pc:chgData name="Matthieu De Mari" userId="dfb708c9-d8dc-439f-9a3b-c772bf4a311c" providerId="ADAL" clId="{07089C06-8C16-4D39-B457-26C6AABB6E19}" dt="2023-06-15T04:06:44.684" v="1717" actId="1440"/>
        <pc:sldMkLst>
          <pc:docMk/>
          <pc:sldMk cId="3869870204" sldId="537"/>
        </pc:sldMkLst>
        <pc:picChg chg="add mod modCrop">
          <ac:chgData name="Matthieu De Mari" userId="dfb708c9-d8dc-439f-9a3b-c772bf4a311c" providerId="ADAL" clId="{07089C06-8C16-4D39-B457-26C6AABB6E19}" dt="2023-06-15T04:06:44.684" v="1717" actId="1440"/>
          <ac:picMkLst>
            <pc:docMk/>
            <pc:sldMk cId="3869870204" sldId="537"/>
            <ac:picMk id="5" creationId="{0C45D23D-2ECB-DB64-12CA-D91C4E1C31F7}"/>
          </ac:picMkLst>
        </pc:picChg>
      </pc:sldChg>
      <pc:sldChg chg="modSp add mod">
        <pc:chgData name="Matthieu De Mari" userId="dfb708c9-d8dc-439f-9a3b-c772bf4a311c" providerId="ADAL" clId="{07089C06-8C16-4D39-B457-26C6AABB6E19}" dt="2023-06-15T04:07:28.607" v="1819" actId="20577"/>
        <pc:sldMkLst>
          <pc:docMk/>
          <pc:sldMk cId="3846577636" sldId="538"/>
        </pc:sldMkLst>
        <pc:spChg chg="mod">
          <ac:chgData name="Matthieu De Mari" userId="dfb708c9-d8dc-439f-9a3b-c772bf4a311c" providerId="ADAL" clId="{07089C06-8C16-4D39-B457-26C6AABB6E19}" dt="2023-06-15T04:07:28.607" v="1819" actId="20577"/>
          <ac:spMkLst>
            <pc:docMk/>
            <pc:sldMk cId="3846577636" sldId="538"/>
            <ac:spMk id="3" creationId="{F9359CBB-2BA1-6409-CE17-97C6B596059A}"/>
          </ac:spMkLst>
        </pc:spChg>
      </pc:sldChg>
      <pc:sldChg chg="add">
        <pc:chgData name="Matthieu De Mari" userId="dfb708c9-d8dc-439f-9a3b-c772bf4a311c" providerId="ADAL" clId="{07089C06-8C16-4D39-B457-26C6AABB6E19}" dt="2023-06-15T04:09:28.183" v="1825"/>
        <pc:sldMkLst>
          <pc:docMk/>
          <pc:sldMk cId="1680382264" sldId="539"/>
        </pc:sldMkLst>
      </pc:sldChg>
      <pc:sldChg chg="modSp add mod">
        <pc:chgData name="Matthieu De Mari" userId="dfb708c9-d8dc-439f-9a3b-c772bf4a311c" providerId="ADAL" clId="{07089C06-8C16-4D39-B457-26C6AABB6E19}" dt="2023-06-15T04:11:46.580" v="1871" actId="27636"/>
        <pc:sldMkLst>
          <pc:docMk/>
          <pc:sldMk cId="3241426781" sldId="540"/>
        </pc:sldMkLst>
        <pc:spChg chg="mod">
          <ac:chgData name="Matthieu De Mari" userId="dfb708c9-d8dc-439f-9a3b-c772bf4a311c" providerId="ADAL" clId="{07089C06-8C16-4D39-B457-26C6AABB6E19}" dt="2023-06-15T04:11:46.580" v="1871" actId="27636"/>
          <ac:spMkLst>
            <pc:docMk/>
            <pc:sldMk cId="3241426781" sldId="540"/>
            <ac:spMk id="3" creationId="{A8F9105B-275A-6368-138C-0B2E6CBEE91D}"/>
          </ac:spMkLst>
        </pc:spChg>
      </pc:sldChg>
      <pc:sldChg chg="delSp modSp add mod modClrScheme chgLayout">
        <pc:chgData name="Matthieu De Mari" userId="dfb708c9-d8dc-439f-9a3b-c772bf4a311c" providerId="ADAL" clId="{07089C06-8C16-4D39-B457-26C6AABB6E19}" dt="2023-06-15T04:20:59.279" v="2198" actId="20577"/>
        <pc:sldMkLst>
          <pc:docMk/>
          <pc:sldMk cId="3217144237" sldId="541"/>
        </pc:sldMkLst>
        <pc:spChg chg="mod ord">
          <ac:chgData name="Matthieu De Mari" userId="dfb708c9-d8dc-439f-9a3b-c772bf4a311c" providerId="ADAL" clId="{07089C06-8C16-4D39-B457-26C6AABB6E19}" dt="2023-06-15T04:20:44.329" v="2190" actId="700"/>
          <ac:spMkLst>
            <pc:docMk/>
            <pc:sldMk cId="3217144237" sldId="541"/>
            <ac:spMk id="2" creationId="{D1111D84-49CF-5C63-413C-4F8FC4B27F8A}"/>
          </ac:spMkLst>
        </pc:spChg>
        <pc:spChg chg="mod ord">
          <ac:chgData name="Matthieu De Mari" userId="dfb708c9-d8dc-439f-9a3b-c772bf4a311c" providerId="ADAL" clId="{07089C06-8C16-4D39-B457-26C6AABB6E19}" dt="2023-06-15T04:20:59.279" v="2198" actId="20577"/>
          <ac:spMkLst>
            <pc:docMk/>
            <pc:sldMk cId="3217144237" sldId="541"/>
            <ac:spMk id="3" creationId="{F8B913BE-9D0F-C6F5-D2AA-F7829400A0CA}"/>
          </ac:spMkLst>
        </pc:spChg>
        <pc:spChg chg="del mod">
          <ac:chgData name="Matthieu De Mari" userId="dfb708c9-d8dc-439f-9a3b-c772bf4a311c" providerId="ADAL" clId="{07089C06-8C16-4D39-B457-26C6AABB6E19}" dt="2023-06-15T04:20:44.329" v="2190" actId="700"/>
          <ac:spMkLst>
            <pc:docMk/>
            <pc:sldMk cId="3217144237" sldId="541"/>
            <ac:spMk id="4" creationId="{4CF294D0-D63F-64BD-C8CA-F086C4E339BC}"/>
          </ac:spMkLst>
        </pc:spChg>
      </pc:sldChg>
      <pc:sldMasterChg chg="modSldLayout">
        <pc:chgData name="Matthieu De Mari" userId="dfb708c9-d8dc-439f-9a3b-c772bf4a311c" providerId="ADAL" clId="{07089C06-8C16-4D39-B457-26C6AABB6E19}" dt="2023-06-15T09:44:31.680" v="2861"/>
        <pc:sldMasterMkLst>
          <pc:docMk/>
          <pc:sldMasterMk cId="2168708284" sldId="2147483648"/>
        </pc:sldMasterMkLst>
        <pc:sldLayoutChg chg="addSp delSp modSp setBg">
          <pc:chgData name="Matthieu De Mari" userId="dfb708c9-d8dc-439f-9a3b-c772bf4a311c" providerId="ADAL" clId="{07089C06-8C16-4D39-B457-26C6AABB6E19}" dt="2023-06-15T09:44:31.680" v="2861"/>
          <pc:sldLayoutMkLst>
            <pc:docMk/>
            <pc:sldMasterMk cId="2168708284" sldId="2147483648"/>
            <pc:sldLayoutMk cId="976607118" sldId="2147483649"/>
          </pc:sldLayoutMkLst>
          <pc:spChg chg="del">
            <ac:chgData name="Matthieu De Mari" userId="dfb708c9-d8dc-439f-9a3b-c772bf4a311c" providerId="ADAL" clId="{07089C06-8C16-4D39-B457-26C6AABB6E19}" dt="2023-06-15T09:41:13.763" v="2856"/>
            <ac:spMkLst>
              <pc:docMk/>
              <pc:sldMasterMk cId="2168708284" sldId="2147483648"/>
              <pc:sldLayoutMk cId="976607118" sldId="2147483649"/>
              <ac:spMk id="4" creationId="{DFC16BA0-299B-403D-BF6F-22CAD5861D93}"/>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5" creationId="{5492CE3F-0F08-4DF3-A557-685AC26F7187}"/>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6" creationId="{8FDB7FD2-E7A4-40C9-9DA4-170335047761}"/>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7" creationId="{D0C667B5-0EA0-5B7D-5AEE-75464B75E8F0}"/>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8" creationId="{E338AF35-AF85-FAE0-DA12-DCCA36BE7E4C}"/>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9" creationId="{814E54A8-13DD-C9EE-C130-6ACE32C2002B}"/>
            </ac:spMkLst>
          </pc:spChg>
        </pc:sldLayoutChg>
      </pc:sldMasterChg>
    </pc:docChg>
  </pc:docChgLst>
  <pc:docChgLst>
    <pc:chgData name="Matthieu De Mari" userId="dfb708c9-d8dc-439f-9a3b-c772bf4a311c" providerId="ADAL" clId="{43E4B321-FAE4-4619-B323-54DD509033D8}"/>
    <pc:docChg chg="custSel delSld modSld addSection delSection modSection">
      <pc:chgData name="Matthieu De Mari" userId="dfb708c9-d8dc-439f-9a3b-c772bf4a311c" providerId="ADAL" clId="{43E4B321-FAE4-4619-B323-54DD509033D8}" dt="2023-02-26T10:50:26.143" v="221" actId="20577"/>
      <pc:docMkLst>
        <pc:docMk/>
      </pc:docMkLst>
      <pc:sldChg chg="del">
        <pc:chgData name="Matthieu De Mari" userId="dfb708c9-d8dc-439f-9a3b-c772bf4a311c" providerId="ADAL" clId="{43E4B321-FAE4-4619-B323-54DD509033D8}" dt="2023-01-25T01:52:09.729" v="11" actId="47"/>
        <pc:sldMkLst>
          <pc:docMk/>
          <pc:sldMk cId="1893873068" sldId="266"/>
        </pc:sldMkLst>
      </pc:sldChg>
      <pc:sldChg chg="del">
        <pc:chgData name="Matthieu De Mari" userId="dfb708c9-d8dc-439f-9a3b-c772bf4a311c" providerId="ADAL" clId="{43E4B321-FAE4-4619-B323-54DD509033D8}" dt="2023-01-25T01:52:09.729" v="11" actId="47"/>
        <pc:sldMkLst>
          <pc:docMk/>
          <pc:sldMk cId="3880949074" sldId="267"/>
        </pc:sldMkLst>
      </pc:sldChg>
      <pc:sldChg chg="del">
        <pc:chgData name="Matthieu De Mari" userId="dfb708c9-d8dc-439f-9a3b-c772bf4a311c" providerId="ADAL" clId="{43E4B321-FAE4-4619-B323-54DD509033D8}" dt="2023-01-25T01:52:08.568" v="10" actId="47"/>
        <pc:sldMkLst>
          <pc:docMk/>
          <pc:sldMk cId="1036081419" sldId="346"/>
        </pc:sldMkLst>
      </pc:sldChg>
      <pc:sldChg chg="modSp mod">
        <pc:chgData name="Matthieu De Mari" userId="dfb708c9-d8dc-439f-9a3b-c772bf4a311c" providerId="ADAL" clId="{43E4B321-FAE4-4619-B323-54DD509033D8}" dt="2023-02-26T10:50:26.143" v="221" actId="20577"/>
        <pc:sldMkLst>
          <pc:docMk/>
          <pc:sldMk cId="3313062775" sldId="383"/>
        </pc:sldMkLst>
        <pc:spChg chg="mod">
          <ac:chgData name="Matthieu De Mari" userId="dfb708c9-d8dc-439f-9a3b-c772bf4a311c" providerId="ADAL" clId="{43E4B321-FAE4-4619-B323-54DD509033D8}" dt="2023-02-26T10:50:26.143" v="221" actId="20577"/>
          <ac:spMkLst>
            <pc:docMk/>
            <pc:sldMk cId="3313062775" sldId="383"/>
            <ac:spMk id="3" creationId="{EF77FA4B-0B20-5BC7-9427-1BB2CFAA30B3}"/>
          </ac:spMkLst>
        </pc:spChg>
      </pc:sldChg>
      <pc:sldChg chg="modSp mod">
        <pc:chgData name="Matthieu De Mari" userId="dfb708c9-d8dc-439f-9a3b-c772bf4a311c" providerId="ADAL" clId="{43E4B321-FAE4-4619-B323-54DD509033D8}" dt="2023-01-30T06:52:35.912" v="41" actId="20577"/>
        <pc:sldMkLst>
          <pc:docMk/>
          <pc:sldMk cId="3664827220" sldId="404"/>
        </pc:sldMkLst>
        <pc:spChg chg="mod">
          <ac:chgData name="Matthieu De Mari" userId="dfb708c9-d8dc-439f-9a3b-c772bf4a311c" providerId="ADAL" clId="{43E4B321-FAE4-4619-B323-54DD509033D8}" dt="2023-01-30T06:52:35.912" v="41" actId="20577"/>
          <ac:spMkLst>
            <pc:docMk/>
            <pc:sldMk cId="3664827220" sldId="404"/>
            <ac:spMk id="3" creationId="{A8F9105B-275A-6368-138C-0B2E6CBEE91D}"/>
          </ac:spMkLst>
        </pc:spChg>
      </pc:sldChg>
      <pc:sldChg chg="del">
        <pc:chgData name="Matthieu De Mari" userId="dfb708c9-d8dc-439f-9a3b-c772bf4a311c" providerId="ADAL" clId="{43E4B321-FAE4-4619-B323-54DD509033D8}" dt="2023-01-25T04:33:40.277" v="38" actId="47"/>
        <pc:sldMkLst>
          <pc:docMk/>
          <pc:sldMk cId="2039337153" sldId="411"/>
        </pc:sldMkLst>
      </pc:sldChg>
      <pc:sldChg chg="del">
        <pc:chgData name="Matthieu De Mari" userId="dfb708c9-d8dc-439f-9a3b-c772bf4a311c" providerId="ADAL" clId="{43E4B321-FAE4-4619-B323-54DD509033D8}" dt="2023-01-25T01:51:44.761" v="0" actId="47"/>
        <pc:sldMkLst>
          <pc:docMk/>
          <pc:sldMk cId="1377302654" sldId="412"/>
        </pc:sldMkLst>
      </pc:sldChg>
      <pc:sldChg chg="modSp mod">
        <pc:chgData name="Matthieu De Mari" userId="dfb708c9-d8dc-439f-9a3b-c772bf4a311c" providerId="ADAL" clId="{43E4B321-FAE4-4619-B323-54DD509033D8}" dt="2023-01-30T06:55:32.662" v="42" actId="20577"/>
        <pc:sldMkLst>
          <pc:docMk/>
          <pc:sldMk cId="2034094350" sldId="429"/>
        </pc:sldMkLst>
        <pc:spChg chg="mod">
          <ac:chgData name="Matthieu De Mari" userId="dfb708c9-d8dc-439f-9a3b-c772bf4a311c" providerId="ADAL" clId="{43E4B321-FAE4-4619-B323-54DD509033D8}" dt="2023-01-30T06:55:32.662" v="42" actId="20577"/>
          <ac:spMkLst>
            <pc:docMk/>
            <pc:sldMk cId="2034094350" sldId="429"/>
            <ac:spMk id="3" creationId="{A8F9105B-275A-6368-138C-0B2E6CBEE91D}"/>
          </ac:spMkLst>
        </pc:spChg>
      </pc:sldChg>
      <pc:sldChg chg="modSp mod">
        <pc:chgData name="Matthieu De Mari" userId="dfb708c9-d8dc-439f-9a3b-c772bf4a311c" providerId="ADAL" clId="{43E4B321-FAE4-4619-B323-54DD509033D8}" dt="2023-01-30T06:58:05.933" v="43" actId="20577"/>
        <pc:sldMkLst>
          <pc:docMk/>
          <pc:sldMk cId="472720696" sldId="434"/>
        </pc:sldMkLst>
        <pc:spChg chg="mod">
          <ac:chgData name="Matthieu De Mari" userId="dfb708c9-d8dc-439f-9a3b-c772bf4a311c" providerId="ADAL" clId="{43E4B321-FAE4-4619-B323-54DD509033D8}" dt="2023-01-30T06:58:05.933" v="43" actId="20577"/>
          <ac:spMkLst>
            <pc:docMk/>
            <pc:sldMk cId="472720696" sldId="434"/>
            <ac:spMk id="3" creationId="{09ACEEFD-8460-F540-F80C-BEACC2297773}"/>
          </ac:spMkLst>
        </pc:spChg>
      </pc:sldChg>
      <pc:sldChg chg="modSp">
        <pc:chgData name="Matthieu De Mari" userId="dfb708c9-d8dc-439f-9a3b-c772bf4a311c" providerId="ADAL" clId="{43E4B321-FAE4-4619-B323-54DD509033D8}" dt="2023-01-25T03:40:06.578" v="21" actId="114"/>
        <pc:sldMkLst>
          <pc:docMk/>
          <pc:sldMk cId="4075916720" sldId="448"/>
        </pc:sldMkLst>
        <pc:spChg chg="mod">
          <ac:chgData name="Matthieu De Mari" userId="dfb708c9-d8dc-439f-9a3b-c772bf4a311c" providerId="ADAL" clId="{43E4B321-FAE4-4619-B323-54DD509033D8}" dt="2023-01-25T03:40:06.578" v="21" actId="114"/>
          <ac:spMkLst>
            <pc:docMk/>
            <pc:sldMk cId="4075916720" sldId="448"/>
            <ac:spMk id="3" creationId="{9BAE63A8-7CB3-9103-18B5-4F57A6F933B5}"/>
          </ac:spMkLst>
        </pc:spChg>
      </pc:sldChg>
      <pc:sldChg chg="modSp">
        <pc:chgData name="Matthieu De Mari" userId="dfb708c9-d8dc-439f-9a3b-c772bf4a311c" providerId="ADAL" clId="{43E4B321-FAE4-4619-B323-54DD509033D8}" dt="2023-01-30T07:29:48.961" v="44" actId="20578"/>
        <pc:sldMkLst>
          <pc:docMk/>
          <pc:sldMk cId="2483381568" sldId="459"/>
        </pc:sldMkLst>
        <pc:spChg chg="mod">
          <ac:chgData name="Matthieu De Mari" userId="dfb708c9-d8dc-439f-9a3b-c772bf4a311c" providerId="ADAL" clId="{43E4B321-FAE4-4619-B323-54DD509033D8}" dt="2023-01-30T07:29:48.961" v="44" actId="20578"/>
          <ac:spMkLst>
            <pc:docMk/>
            <pc:sldMk cId="2483381568" sldId="459"/>
            <ac:spMk id="4" creationId="{D6FC8E3E-422C-DDA8-8AEA-BAC629653399}"/>
          </ac:spMkLst>
        </pc:spChg>
      </pc:sldChg>
      <pc:sldChg chg="addSp delSp modSp mod">
        <pc:chgData name="Matthieu De Mari" userId="dfb708c9-d8dc-439f-9a3b-c772bf4a311c" providerId="ADAL" clId="{43E4B321-FAE4-4619-B323-54DD509033D8}" dt="2023-02-01T04:45:36.899" v="143" actId="1076"/>
        <pc:sldMkLst>
          <pc:docMk/>
          <pc:sldMk cId="514593430" sldId="461"/>
        </pc:sldMkLst>
        <pc:spChg chg="mod">
          <ac:chgData name="Matthieu De Mari" userId="dfb708c9-d8dc-439f-9a3b-c772bf4a311c" providerId="ADAL" clId="{43E4B321-FAE4-4619-B323-54DD509033D8}" dt="2023-02-01T04:45:29.198" v="141" actId="14100"/>
          <ac:spMkLst>
            <pc:docMk/>
            <pc:sldMk cId="514593430" sldId="461"/>
            <ac:spMk id="10" creationId="{7C7C0750-C98E-E090-7550-A0818F035E30}"/>
          </ac:spMkLst>
        </pc:spChg>
        <pc:spChg chg="mod">
          <ac:chgData name="Matthieu De Mari" userId="dfb708c9-d8dc-439f-9a3b-c772bf4a311c" providerId="ADAL" clId="{43E4B321-FAE4-4619-B323-54DD509033D8}" dt="2023-02-01T04:45:36.899" v="143" actId="1076"/>
          <ac:spMkLst>
            <pc:docMk/>
            <pc:sldMk cId="514593430" sldId="461"/>
            <ac:spMk id="11" creationId="{FC3B1AF6-3090-2218-738E-B02F4E0E9B29}"/>
          </ac:spMkLst>
        </pc:spChg>
        <pc:picChg chg="add ord">
          <ac:chgData name="Matthieu De Mari" userId="dfb708c9-d8dc-439f-9a3b-c772bf4a311c" providerId="ADAL" clId="{43E4B321-FAE4-4619-B323-54DD509033D8}" dt="2023-02-01T04:45:05.744" v="130" actId="171"/>
          <ac:picMkLst>
            <pc:docMk/>
            <pc:sldMk cId="514593430" sldId="461"/>
            <ac:picMk id="3" creationId="{DAC20FAE-7F77-06D6-DA57-D58356E33857}"/>
          </ac:picMkLst>
        </pc:picChg>
        <pc:picChg chg="del">
          <ac:chgData name="Matthieu De Mari" userId="dfb708c9-d8dc-439f-9a3b-c772bf4a311c" providerId="ADAL" clId="{43E4B321-FAE4-4619-B323-54DD509033D8}" dt="2023-02-01T04:45:03.015" v="122" actId="478"/>
          <ac:picMkLst>
            <pc:docMk/>
            <pc:sldMk cId="514593430" sldId="461"/>
            <ac:picMk id="7" creationId="{D7E91604-7848-5FE4-F070-8FDF1915E232}"/>
          </ac:picMkLst>
        </pc:picChg>
      </pc:sldChg>
      <pc:sldChg chg="addSp delSp modSp mod">
        <pc:chgData name="Matthieu De Mari" userId="dfb708c9-d8dc-439f-9a3b-c772bf4a311c" providerId="ADAL" clId="{43E4B321-FAE4-4619-B323-54DD509033D8}" dt="2023-02-01T04:45:34.024" v="142" actId="1076"/>
        <pc:sldMkLst>
          <pc:docMk/>
          <pc:sldMk cId="505263223" sldId="462"/>
        </pc:sldMkLst>
        <pc:spChg chg="mod">
          <ac:chgData name="Matthieu De Mari" userId="dfb708c9-d8dc-439f-9a3b-c772bf4a311c" providerId="ADAL" clId="{43E4B321-FAE4-4619-B323-54DD509033D8}" dt="2023-02-01T04:45:25.904" v="140" actId="14100"/>
          <ac:spMkLst>
            <pc:docMk/>
            <pc:sldMk cId="505263223" sldId="462"/>
            <ac:spMk id="10" creationId="{7C7C0750-C98E-E090-7550-A0818F035E30}"/>
          </ac:spMkLst>
        </pc:spChg>
        <pc:spChg chg="mod">
          <ac:chgData name="Matthieu De Mari" userId="dfb708c9-d8dc-439f-9a3b-c772bf4a311c" providerId="ADAL" clId="{43E4B321-FAE4-4619-B323-54DD509033D8}" dt="2023-02-01T04:45:34.024" v="142" actId="1076"/>
          <ac:spMkLst>
            <pc:docMk/>
            <pc:sldMk cId="505263223" sldId="462"/>
            <ac:spMk id="11" creationId="{FC3B1AF6-3090-2218-738E-B02F4E0E9B29}"/>
          </ac:spMkLst>
        </pc:spChg>
        <pc:picChg chg="add ord">
          <ac:chgData name="Matthieu De Mari" userId="dfb708c9-d8dc-439f-9a3b-c772bf4a311c" providerId="ADAL" clId="{43E4B321-FAE4-4619-B323-54DD509033D8}" dt="2023-02-01T04:45:17.467" v="137" actId="171"/>
          <ac:picMkLst>
            <pc:docMk/>
            <pc:sldMk cId="505263223" sldId="462"/>
            <ac:picMk id="3" creationId="{DA55D0A4-7B2B-7BDF-1C8C-E9C72D6D4330}"/>
          </ac:picMkLst>
        </pc:picChg>
        <pc:picChg chg="del">
          <ac:chgData name="Matthieu De Mari" userId="dfb708c9-d8dc-439f-9a3b-c772bf4a311c" providerId="ADAL" clId="{43E4B321-FAE4-4619-B323-54DD509033D8}" dt="2023-02-01T04:45:15.010" v="132" actId="478"/>
          <ac:picMkLst>
            <pc:docMk/>
            <pc:sldMk cId="505263223" sldId="462"/>
            <ac:picMk id="7" creationId="{D7E91604-7848-5FE4-F070-8FDF1915E232}"/>
          </ac:picMkLst>
        </pc:picChg>
      </pc:sldChg>
      <pc:sldChg chg="addSp delSp modSp mod">
        <pc:chgData name="Matthieu De Mari" userId="dfb708c9-d8dc-439f-9a3b-c772bf4a311c" providerId="ADAL" clId="{43E4B321-FAE4-4619-B323-54DD509033D8}" dt="2023-02-01T04:46:00.905" v="158" actId="14100"/>
        <pc:sldMkLst>
          <pc:docMk/>
          <pc:sldMk cId="1454093558" sldId="463"/>
        </pc:sldMkLst>
        <pc:spChg chg="mod">
          <ac:chgData name="Matthieu De Mari" userId="dfb708c9-d8dc-439f-9a3b-c772bf4a311c" providerId="ADAL" clId="{43E4B321-FAE4-4619-B323-54DD509033D8}" dt="2023-02-01T04:45:54.324" v="156" actId="1076"/>
          <ac:spMkLst>
            <pc:docMk/>
            <pc:sldMk cId="1454093558" sldId="463"/>
            <ac:spMk id="2" creationId="{29618B4C-3D7E-4A8D-719B-D6141BD09102}"/>
          </ac:spMkLst>
        </pc:spChg>
        <pc:spChg chg="mod">
          <ac:chgData name="Matthieu De Mari" userId="dfb708c9-d8dc-439f-9a3b-c772bf4a311c" providerId="ADAL" clId="{43E4B321-FAE4-4619-B323-54DD509033D8}" dt="2023-02-01T04:46:00.905" v="158" actId="14100"/>
          <ac:spMkLst>
            <pc:docMk/>
            <pc:sldMk cId="1454093558" sldId="463"/>
            <ac:spMk id="3" creationId="{D2F658F2-791D-2112-EEDF-CC260FD808E1}"/>
          </ac:spMkLst>
        </pc:spChg>
        <pc:spChg chg="mod">
          <ac:chgData name="Matthieu De Mari" userId="dfb708c9-d8dc-439f-9a3b-c772bf4a311c" providerId="ADAL" clId="{43E4B321-FAE4-4619-B323-54DD509033D8}" dt="2023-02-01T04:45:50.070" v="154" actId="14100"/>
          <ac:spMkLst>
            <pc:docMk/>
            <pc:sldMk cId="1454093558" sldId="463"/>
            <ac:spMk id="10" creationId="{7C7C0750-C98E-E090-7550-A0818F035E30}"/>
          </ac:spMkLst>
        </pc:spChg>
        <pc:spChg chg="mod">
          <ac:chgData name="Matthieu De Mari" userId="dfb708c9-d8dc-439f-9a3b-c772bf4a311c" providerId="ADAL" clId="{43E4B321-FAE4-4619-B323-54DD509033D8}" dt="2023-02-01T04:45:51.659" v="155" actId="1076"/>
          <ac:spMkLst>
            <pc:docMk/>
            <pc:sldMk cId="1454093558" sldId="463"/>
            <ac:spMk id="11" creationId="{FC3B1AF6-3090-2218-738E-B02F4E0E9B29}"/>
          </ac:spMkLst>
        </pc:spChg>
        <pc:picChg chg="add ord">
          <ac:chgData name="Matthieu De Mari" userId="dfb708c9-d8dc-439f-9a3b-c772bf4a311c" providerId="ADAL" clId="{43E4B321-FAE4-4619-B323-54DD509033D8}" dt="2023-02-01T04:45:43.128" v="151" actId="171"/>
          <ac:picMkLst>
            <pc:docMk/>
            <pc:sldMk cId="1454093558" sldId="463"/>
            <ac:picMk id="5" creationId="{BE31FB64-478A-B843-25C5-E6EF705D99C2}"/>
          </ac:picMkLst>
        </pc:picChg>
        <pc:picChg chg="del">
          <ac:chgData name="Matthieu De Mari" userId="dfb708c9-d8dc-439f-9a3b-c772bf4a311c" providerId="ADAL" clId="{43E4B321-FAE4-4619-B323-54DD509033D8}" dt="2023-02-01T04:45:40.233" v="144" actId="478"/>
          <ac:picMkLst>
            <pc:docMk/>
            <pc:sldMk cId="1454093558" sldId="463"/>
            <ac:picMk id="7" creationId="{D7E91604-7848-5FE4-F070-8FDF1915E232}"/>
          </ac:picMkLst>
        </pc:picChg>
      </pc:sldChg>
      <pc:sldChg chg="addSp delSp modSp mod">
        <pc:chgData name="Matthieu De Mari" userId="dfb708c9-d8dc-439f-9a3b-c772bf4a311c" providerId="ADAL" clId="{43E4B321-FAE4-4619-B323-54DD509033D8}" dt="2023-02-01T04:46:19.764" v="172" actId="1076"/>
        <pc:sldMkLst>
          <pc:docMk/>
          <pc:sldMk cId="937951911" sldId="464"/>
        </pc:sldMkLst>
        <pc:spChg chg="mod">
          <ac:chgData name="Matthieu De Mari" userId="dfb708c9-d8dc-439f-9a3b-c772bf4a311c" providerId="ADAL" clId="{43E4B321-FAE4-4619-B323-54DD509033D8}" dt="2023-02-01T04:46:12.735" v="166" actId="1076"/>
          <ac:spMkLst>
            <pc:docMk/>
            <pc:sldMk cId="937951911" sldId="464"/>
            <ac:spMk id="10" creationId="{7C7C0750-C98E-E090-7550-A0818F035E30}"/>
          </ac:spMkLst>
        </pc:spChg>
        <pc:spChg chg="mod">
          <ac:chgData name="Matthieu De Mari" userId="dfb708c9-d8dc-439f-9a3b-c772bf4a311c" providerId="ADAL" clId="{43E4B321-FAE4-4619-B323-54DD509033D8}" dt="2023-02-01T04:46:19.764" v="172" actId="1076"/>
          <ac:spMkLst>
            <pc:docMk/>
            <pc:sldMk cId="937951911" sldId="464"/>
            <ac:spMk id="11" creationId="{FC3B1AF6-3090-2218-738E-B02F4E0E9B29}"/>
          </ac:spMkLst>
        </pc:spChg>
        <pc:picChg chg="add ord">
          <ac:chgData name="Matthieu De Mari" userId="dfb708c9-d8dc-439f-9a3b-c772bf4a311c" providerId="ADAL" clId="{43E4B321-FAE4-4619-B323-54DD509033D8}" dt="2023-02-01T04:46:09.603" v="165" actId="171"/>
          <ac:picMkLst>
            <pc:docMk/>
            <pc:sldMk cId="937951911" sldId="464"/>
            <ac:picMk id="3" creationId="{4EB30C31-913D-2FF6-4924-40A881C20124}"/>
          </ac:picMkLst>
        </pc:picChg>
        <pc:picChg chg="del">
          <ac:chgData name="Matthieu De Mari" userId="dfb708c9-d8dc-439f-9a3b-c772bf4a311c" providerId="ADAL" clId="{43E4B321-FAE4-4619-B323-54DD509033D8}" dt="2023-02-01T04:46:06.633" v="159" actId="478"/>
          <ac:picMkLst>
            <pc:docMk/>
            <pc:sldMk cId="937951911" sldId="464"/>
            <ac:picMk id="7" creationId="{D7E91604-7848-5FE4-F070-8FDF1915E232}"/>
          </ac:picMkLst>
        </pc:picChg>
      </pc:sldChg>
      <pc:sldChg chg="addSp delSp modSp mod">
        <pc:chgData name="Matthieu De Mari" userId="dfb708c9-d8dc-439f-9a3b-c772bf4a311c" providerId="ADAL" clId="{43E4B321-FAE4-4619-B323-54DD509033D8}" dt="2023-02-01T04:46:44.820" v="185" actId="1076"/>
        <pc:sldMkLst>
          <pc:docMk/>
          <pc:sldMk cId="4090459440" sldId="465"/>
        </pc:sldMkLst>
        <pc:spChg chg="mod">
          <ac:chgData name="Matthieu De Mari" userId="dfb708c9-d8dc-439f-9a3b-c772bf4a311c" providerId="ADAL" clId="{43E4B321-FAE4-4619-B323-54DD509033D8}" dt="2023-02-01T04:46:40.700" v="184" actId="14100"/>
          <ac:spMkLst>
            <pc:docMk/>
            <pc:sldMk cId="4090459440" sldId="465"/>
            <ac:spMk id="10" creationId="{7C7C0750-C98E-E090-7550-A0818F035E30}"/>
          </ac:spMkLst>
        </pc:spChg>
        <pc:spChg chg="mod">
          <ac:chgData name="Matthieu De Mari" userId="dfb708c9-d8dc-439f-9a3b-c772bf4a311c" providerId="ADAL" clId="{43E4B321-FAE4-4619-B323-54DD509033D8}" dt="2023-02-01T04:46:44.820" v="185" actId="1076"/>
          <ac:spMkLst>
            <pc:docMk/>
            <pc:sldMk cId="4090459440" sldId="465"/>
            <ac:spMk id="11" creationId="{FC3B1AF6-3090-2218-738E-B02F4E0E9B29}"/>
          </ac:spMkLst>
        </pc:spChg>
        <pc:picChg chg="add ord">
          <ac:chgData name="Matthieu De Mari" userId="dfb708c9-d8dc-439f-9a3b-c772bf4a311c" providerId="ADAL" clId="{43E4B321-FAE4-4619-B323-54DD509033D8}" dt="2023-02-01T04:46:26.135" v="180" actId="171"/>
          <ac:picMkLst>
            <pc:docMk/>
            <pc:sldMk cId="4090459440" sldId="465"/>
            <ac:picMk id="3" creationId="{72EBA1E7-3E6C-C13C-DBE5-C0C42E206EED}"/>
          </ac:picMkLst>
        </pc:picChg>
        <pc:picChg chg="del">
          <ac:chgData name="Matthieu De Mari" userId="dfb708c9-d8dc-439f-9a3b-c772bf4a311c" providerId="ADAL" clId="{43E4B321-FAE4-4619-B323-54DD509033D8}" dt="2023-02-01T04:46:22.218" v="173" actId="478"/>
          <ac:picMkLst>
            <pc:docMk/>
            <pc:sldMk cId="4090459440" sldId="465"/>
            <ac:picMk id="7" creationId="{D7E91604-7848-5FE4-F070-8FDF1915E232}"/>
          </ac:picMkLst>
        </pc:picChg>
      </pc:sldChg>
      <pc:sldChg chg="addSp delSp modSp mod">
        <pc:chgData name="Matthieu De Mari" userId="dfb708c9-d8dc-439f-9a3b-c772bf4a311c" providerId="ADAL" clId="{43E4B321-FAE4-4619-B323-54DD509033D8}" dt="2023-02-01T04:47:00.938" v="197" actId="1076"/>
        <pc:sldMkLst>
          <pc:docMk/>
          <pc:sldMk cId="1662747536" sldId="466"/>
        </pc:sldMkLst>
        <pc:spChg chg="mod">
          <ac:chgData name="Matthieu De Mari" userId="dfb708c9-d8dc-439f-9a3b-c772bf4a311c" providerId="ADAL" clId="{43E4B321-FAE4-4619-B323-54DD509033D8}" dt="2023-02-01T04:46:54.216" v="194" actId="1076"/>
          <ac:spMkLst>
            <pc:docMk/>
            <pc:sldMk cId="1662747536" sldId="466"/>
            <ac:spMk id="2" creationId="{D9478039-E7A1-F51E-4DBC-D6C35F4BE739}"/>
          </ac:spMkLst>
        </pc:spChg>
        <pc:spChg chg="mod">
          <ac:chgData name="Matthieu De Mari" userId="dfb708c9-d8dc-439f-9a3b-c772bf4a311c" providerId="ADAL" clId="{43E4B321-FAE4-4619-B323-54DD509033D8}" dt="2023-02-01T04:46:58.924" v="196" actId="14100"/>
          <ac:spMkLst>
            <pc:docMk/>
            <pc:sldMk cId="1662747536" sldId="466"/>
            <ac:spMk id="10" creationId="{7C7C0750-C98E-E090-7550-A0818F035E30}"/>
          </ac:spMkLst>
        </pc:spChg>
        <pc:spChg chg="mod">
          <ac:chgData name="Matthieu De Mari" userId="dfb708c9-d8dc-439f-9a3b-c772bf4a311c" providerId="ADAL" clId="{43E4B321-FAE4-4619-B323-54DD509033D8}" dt="2023-02-01T04:47:00.938" v="197" actId="1076"/>
          <ac:spMkLst>
            <pc:docMk/>
            <pc:sldMk cId="1662747536" sldId="466"/>
            <ac:spMk id="11" creationId="{FC3B1AF6-3090-2218-738E-B02F4E0E9B29}"/>
          </ac:spMkLst>
        </pc:spChg>
        <pc:picChg chg="add ord">
          <ac:chgData name="Matthieu De Mari" userId="dfb708c9-d8dc-439f-9a3b-c772bf4a311c" providerId="ADAL" clId="{43E4B321-FAE4-4619-B323-54DD509033D8}" dt="2023-02-01T04:46:49.837" v="193" actId="171"/>
          <ac:picMkLst>
            <pc:docMk/>
            <pc:sldMk cId="1662747536" sldId="466"/>
            <ac:picMk id="4" creationId="{3887A591-A392-428A-EF60-F38DBB3A1483}"/>
          </ac:picMkLst>
        </pc:picChg>
        <pc:picChg chg="del">
          <ac:chgData name="Matthieu De Mari" userId="dfb708c9-d8dc-439f-9a3b-c772bf4a311c" providerId="ADAL" clId="{43E4B321-FAE4-4619-B323-54DD509033D8}" dt="2023-02-01T04:46:47.171" v="186" actId="478"/>
          <ac:picMkLst>
            <pc:docMk/>
            <pc:sldMk cId="1662747536" sldId="466"/>
            <ac:picMk id="7" creationId="{D7E91604-7848-5FE4-F070-8FDF1915E232}"/>
          </ac:picMkLst>
        </pc:picChg>
      </pc:sldChg>
      <pc:sldChg chg="addSp delSp modSp mod">
        <pc:chgData name="Matthieu De Mari" userId="dfb708c9-d8dc-439f-9a3b-c772bf4a311c" providerId="ADAL" clId="{43E4B321-FAE4-4619-B323-54DD509033D8}" dt="2023-02-01T04:47:17.518" v="205" actId="14100"/>
        <pc:sldMkLst>
          <pc:docMk/>
          <pc:sldMk cId="3978195590" sldId="467"/>
        </pc:sldMkLst>
        <pc:spChg chg="mod">
          <ac:chgData name="Matthieu De Mari" userId="dfb708c9-d8dc-439f-9a3b-c772bf4a311c" providerId="ADAL" clId="{43E4B321-FAE4-4619-B323-54DD509033D8}" dt="2023-02-01T04:47:17.518" v="205" actId="14100"/>
          <ac:spMkLst>
            <pc:docMk/>
            <pc:sldMk cId="3978195590" sldId="467"/>
            <ac:spMk id="10" creationId="{7C7C0750-C98E-E090-7550-A0818F035E30}"/>
          </ac:spMkLst>
        </pc:spChg>
        <pc:spChg chg="mod">
          <ac:chgData name="Matthieu De Mari" userId="dfb708c9-d8dc-439f-9a3b-c772bf4a311c" providerId="ADAL" clId="{43E4B321-FAE4-4619-B323-54DD509033D8}" dt="2023-02-01T04:47:11.921" v="203" actId="1076"/>
          <ac:spMkLst>
            <pc:docMk/>
            <pc:sldMk cId="3978195590" sldId="467"/>
            <ac:spMk id="11" creationId="{FC3B1AF6-3090-2218-738E-B02F4E0E9B29}"/>
          </ac:spMkLst>
        </pc:spChg>
        <pc:picChg chg="add ord">
          <ac:chgData name="Matthieu De Mari" userId="dfb708c9-d8dc-439f-9a3b-c772bf4a311c" providerId="ADAL" clId="{43E4B321-FAE4-4619-B323-54DD509033D8}" dt="2023-02-01T04:47:08.930" v="202" actId="171"/>
          <ac:picMkLst>
            <pc:docMk/>
            <pc:sldMk cId="3978195590" sldId="467"/>
            <ac:picMk id="3" creationId="{4501AA8D-B839-C230-E56E-4F4F58E88EC0}"/>
          </ac:picMkLst>
        </pc:picChg>
        <pc:picChg chg="del">
          <ac:chgData name="Matthieu De Mari" userId="dfb708c9-d8dc-439f-9a3b-c772bf4a311c" providerId="ADAL" clId="{43E4B321-FAE4-4619-B323-54DD509033D8}" dt="2023-02-01T04:47:06.571" v="198" actId="478"/>
          <ac:picMkLst>
            <pc:docMk/>
            <pc:sldMk cId="3978195590" sldId="467"/>
            <ac:picMk id="7" creationId="{D7E91604-7848-5FE4-F070-8FDF1915E232}"/>
          </ac:picMkLst>
        </pc:picChg>
      </pc:sldChg>
      <pc:sldChg chg="addSp delSp modSp mod">
        <pc:chgData name="Matthieu De Mari" userId="dfb708c9-d8dc-439f-9a3b-c772bf4a311c" providerId="ADAL" clId="{43E4B321-FAE4-4619-B323-54DD509033D8}" dt="2023-02-01T04:47:41.170" v="210" actId="1076"/>
        <pc:sldMkLst>
          <pc:docMk/>
          <pc:sldMk cId="4234188287" sldId="470"/>
        </pc:sldMkLst>
        <pc:picChg chg="add mod">
          <ac:chgData name="Matthieu De Mari" userId="dfb708c9-d8dc-439f-9a3b-c772bf4a311c" providerId="ADAL" clId="{43E4B321-FAE4-4619-B323-54DD509033D8}" dt="2023-02-01T04:47:41.170" v="210" actId="1076"/>
          <ac:picMkLst>
            <pc:docMk/>
            <pc:sldMk cId="4234188287" sldId="470"/>
            <ac:picMk id="5" creationId="{6F3D94AE-5CF8-6DD6-C282-1C1A5565E40F}"/>
          </ac:picMkLst>
        </pc:picChg>
        <pc:picChg chg="del">
          <ac:chgData name="Matthieu De Mari" userId="dfb708c9-d8dc-439f-9a3b-c772bf4a311c" providerId="ADAL" clId="{43E4B321-FAE4-4619-B323-54DD509033D8}" dt="2023-02-01T04:47:34.987" v="206" actId="478"/>
          <ac:picMkLst>
            <pc:docMk/>
            <pc:sldMk cId="4234188287" sldId="470"/>
            <ac:picMk id="6" creationId="{DC4C4263-2E51-54B8-A031-D35E741D1408}"/>
          </ac:picMkLst>
        </pc:picChg>
      </pc:sldChg>
      <pc:sldChg chg="addSp delSp mod">
        <pc:chgData name="Matthieu De Mari" userId="dfb708c9-d8dc-439f-9a3b-c772bf4a311c" providerId="ADAL" clId="{43E4B321-FAE4-4619-B323-54DD509033D8}" dt="2023-02-01T04:47:51.822" v="212" actId="22"/>
        <pc:sldMkLst>
          <pc:docMk/>
          <pc:sldMk cId="3553295801" sldId="471"/>
        </pc:sldMkLst>
        <pc:picChg chg="add">
          <ac:chgData name="Matthieu De Mari" userId="dfb708c9-d8dc-439f-9a3b-c772bf4a311c" providerId="ADAL" clId="{43E4B321-FAE4-4619-B323-54DD509033D8}" dt="2023-02-01T04:47:51.822" v="212" actId="22"/>
          <ac:picMkLst>
            <pc:docMk/>
            <pc:sldMk cId="3553295801" sldId="471"/>
            <ac:picMk id="3" creationId="{169F8E28-4BC0-251C-8E14-8508C555B024}"/>
          </ac:picMkLst>
        </pc:picChg>
        <pc:picChg chg="del">
          <ac:chgData name="Matthieu De Mari" userId="dfb708c9-d8dc-439f-9a3b-c772bf4a311c" providerId="ADAL" clId="{43E4B321-FAE4-4619-B323-54DD509033D8}" dt="2023-02-01T04:47:43.382" v="211" actId="478"/>
          <ac:picMkLst>
            <pc:docMk/>
            <pc:sldMk cId="3553295801" sldId="471"/>
            <ac:picMk id="10" creationId="{A67394B3-4C7E-264C-370D-947E977E9F46}"/>
          </ac:picMkLst>
        </pc:picChg>
      </pc:sldChg>
      <pc:sldChg chg="del">
        <pc:chgData name="Matthieu De Mari" userId="dfb708c9-d8dc-439f-9a3b-c772bf4a311c" providerId="ADAL" clId="{43E4B321-FAE4-4619-B323-54DD509033D8}" dt="2023-01-25T04:33:36.021" v="36" actId="47"/>
        <pc:sldMkLst>
          <pc:docMk/>
          <pc:sldMk cId="2981077995" sldId="474"/>
        </pc:sldMkLst>
      </pc:sldChg>
      <pc:sldChg chg="del">
        <pc:chgData name="Matthieu De Mari" userId="dfb708c9-d8dc-439f-9a3b-c772bf4a311c" providerId="ADAL" clId="{43E4B321-FAE4-4619-B323-54DD509033D8}" dt="2023-01-25T04:33:36.021" v="36" actId="47"/>
        <pc:sldMkLst>
          <pc:docMk/>
          <pc:sldMk cId="3169960838" sldId="475"/>
        </pc:sldMkLst>
      </pc:sldChg>
      <pc:sldChg chg="del">
        <pc:chgData name="Matthieu De Mari" userId="dfb708c9-d8dc-439f-9a3b-c772bf4a311c" providerId="ADAL" clId="{43E4B321-FAE4-4619-B323-54DD509033D8}" dt="2023-01-25T04:33:36.021" v="36" actId="47"/>
        <pc:sldMkLst>
          <pc:docMk/>
          <pc:sldMk cId="1739226965" sldId="476"/>
        </pc:sldMkLst>
      </pc:sldChg>
      <pc:sldChg chg="del">
        <pc:chgData name="Matthieu De Mari" userId="dfb708c9-d8dc-439f-9a3b-c772bf4a311c" providerId="ADAL" clId="{43E4B321-FAE4-4619-B323-54DD509033D8}" dt="2023-01-25T04:33:36.021" v="36" actId="47"/>
        <pc:sldMkLst>
          <pc:docMk/>
          <pc:sldMk cId="1268927889" sldId="477"/>
        </pc:sldMkLst>
      </pc:sldChg>
      <pc:sldChg chg="del">
        <pc:chgData name="Matthieu De Mari" userId="dfb708c9-d8dc-439f-9a3b-c772bf4a311c" providerId="ADAL" clId="{43E4B321-FAE4-4619-B323-54DD509033D8}" dt="2023-01-25T04:33:36.021" v="36" actId="47"/>
        <pc:sldMkLst>
          <pc:docMk/>
          <pc:sldMk cId="4248348938" sldId="478"/>
        </pc:sldMkLst>
      </pc:sldChg>
      <pc:sldChg chg="del">
        <pc:chgData name="Matthieu De Mari" userId="dfb708c9-d8dc-439f-9a3b-c772bf4a311c" providerId="ADAL" clId="{43E4B321-FAE4-4619-B323-54DD509033D8}" dt="2023-01-25T04:33:36.021" v="36" actId="47"/>
        <pc:sldMkLst>
          <pc:docMk/>
          <pc:sldMk cId="654638605" sldId="479"/>
        </pc:sldMkLst>
      </pc:sldChg>
      <pc:sldChg chg="del">
        <pc:chgData name="Matthieu De Mari" userId="dfb708c9-d8dc-439f-9a3b-c772bf4a311c" providerId="ADAL" clId="{43E4B321-FAE4-4619-B323-54DD509033D8}" dt="2023-01-25T04:33:36.021" v="36" actId="47"/>
        <pc:sldMkLst>
          <pc:docMk/>
          <pc:sldMk cId="2320514478" sldId="480"/>
        </pc:sldMkLst>
      </pc:sldChg>
      <pc:sldChg chg="del">
        <pc:chgData name="Matthieu De Mari" userId="dfb708c9-d8dc-439f-9a3b-c772bf4a311c" providerId="ADAL" clId="{43E4B321-FAE4-4619-B323-54DD509033D8}" dt="2023-01-25T04:33:36.021" v="36" actId="47"/>
        <pc:sldMkLst>
          <pc:docMk/>
          <pc:sldMk cId="204189001" sldId="481"/>
        </pc:sldMkLst>
      </pc:sldChg>
      <pc:sldChg chg="del">
        <pc:chgData name="Matthieu De Mari" userId="dfb708c9-d8dc-439f-9a3b-c772bf4a311c" providerId="ADAL" clId="{43E4B321-FAE4-4619-B323-54DD509033D8}" dt="2023-01-25T04:33:36.021" v="36" actId="47"/>
        <pc:sldMkLst>
          <pc:docMk/>
          <pc:sldMk cId="3819655263" sldId="482"/>
        </pc:sldMkLst>
      </pc:sldChg>
      <pc:sldChg chg="del">
        <pc:chgData name="Matthieu De Mari" userId="dfb708c9-d8dc-439f-9a3b-c772bf4a311c" providerId="ADAL" clId="{43E4B321-FAE4-4619-B323-54DD509033D8}" dt="2023-01-25T04:33:36.021" v="36" actId="47"/>
        <pc:sldMkLst>
          <pc:docMk/>
          <pc:sldMk cId="868497351" sldId="483"/>
        </pc:sldMkLst>
      </pc:sldChg>
      <pc:sldChg chg="del">
        <pc:chgData name="Matthieu De Mari" userId="dfb708c9-d8dc-439f-9a3b-c772bf4a311c" providerId="ADAL" clId="{43E4B321-FAE4-4619-B323-54DD509033D8}" dt="2023-01-25T04:33:36.021" v="36" actId="47"/>
        <pc:sldMkLst>
          <pc:docMk/>
          <pc:sldMk cId="2992834255" sldId="484"/>
        </pc:sldMkLst>
      </pc:sldChg>
      <pc:sldChg chg="del">
        <pc:chgData name="Matthieu De Mari" userId="dfb708c9-d8dc-439f-9a3b-c772bf4a311c" providerId="ADAL" clId="{43E4B321-FAE4-4619-B323-54DD509033D8}" dt="2023-01-25T04:33:36.021" v="36" actId="47"/>
        <pc:sldMkLst>
          <pc:docMk/>
          <pc:sldMk cId="2636494545" sldId="485"/>
        </pc:sldMkLst>
      </pc:sldChg>
      <pc:sldChg chg="del">
        <pc:chgData name="Matthieu De Mari" userId="dfb708c9-d8dc-439f-9a3b-c772bf4a311c" providerId="ADAL" clId="{43E4B321-FAE4-4619-B323-54DD509033D8}" dt="2023-01-25T04:33:38.413" v="37" actId="47"/>
        <pc:sldMkLst>
          <pc:docMk/>
          <pc:sldMk cId="4187092969" sldId="486"/>
        </pc:sldMkLst>
      </pc:sldChg>
      <pc:sldChg chg="del">
        <pc:chgData name="Matthieu De Mari" userId="dfb708c9-d8dc-439f-9a3b-c772bf4a311c" providerId="ADAL" clId="{43E4B321-FAE4-4619-B323-54DD509033D8}" dt="2023-01-25T04:33:38.413" v="37" actId="47"/>
        <pc:sldMkLst>
          <pc:docMk/>
          <pc:sldMk cId="990517089" sldId="487"/>
        </pc:sldMkLst>
      </pc:sldChg>
      <pc:sldChg chg="del">
        <pc:chgData name="Matthieu De Mari" userId="dfb708c9-d8dc-439f-9a3b-c772bf4a311c" providerId="ADAL" clId="{43E4B321-FAE4-4619-B323-54DD509033D8}" dt="2023-01-25T04:33:38.413" v="37" actId="47"/>
        <pc:sldMkLst>
          <pc:docMk/>
          <pc:sldMk cId="4026475787" sldId="488"/>
        </pc:sldMkLst>
      </pc:sldChg>
      <pc:sldChg chg="del">
        <pc:chgData name="Matthieu De Mari" userId="dfb708c9-d8dc-439f-9a3b-c772bf4a311c" providerId="ADAL" clId="{43E4B321-FAE4-4619-B323-54DD509033D8}" dt="2023-01-25T04:33:38.413" v="37" actId="47"/>
        <pc:sldMkLst>
          <pc:docMk/>
          <pc:sldMk cId="658215501" sldId="489"/>
        </pc:sldMkLst>
      </pc:sldChg>
      <pc:sldChg chg="del">
        <pc:chgData name="Matthieu De Mari" userId="dfb708c9-d8dc-439f-9a3b-c772bf4a311c" providerId="ADAL" clId="{43E4B321-FAE4-4619-B323-54DD509033D8}" dt="2023-01-25T04:33:38.413" v="37" actId="47"/>
        <pc:sldMkLst>
          <pc:docMk/>
          <pc:sldMk cId="1974002731" sldId="490"/>
        </pc:sldMkLst>
      </pc:sldChg>
      <pc:sldChg chg="del">
        <pc:chgData name="Matthieu De Mari" userId="dfb708c9-d8dc-439f-9a3b-c772bf4a311c" providerId="ADAL" clId="{43E4B321-FAE4-4619-B323-54DD509033D8}" dt="2023-01-25T04:33:38.413" v="37" actId="47"/>
        <pc:sldMkLst>
          <pc:docMk/>
          <pc:sldMk cId="3913805124" sldId="491"/>
        </pc:sldMkLst>
      </pc:sldChg>
      <pc:sldChg chg="del">
        <pc:chgData name="Matthieu De Mari" userId="dfb708c9-d8dc-439f-9a3b-c772bf4a311c" providerId="ADAL" clId="{43E4B321-FAE4-4619-B323-54DD509033D8}" dt="2023-01-25T04:33:38.413" v="37" actId="47"/>
        <pc:sldMkLst>
          <pc:docMk/>
          <pc:sldMk cId="1249800631" sldId="492"/>
        </pc:sldMkLst>
      </pc:sldChg>
      <pc:sldChg chg="del">
        <pc:chgData name="Matthieu De Mari" userId="dfb708c9-d8dc-439f-9a3b-c772bf4a311c" providerId="ADAL" clId="{43E4B321-FAE4-4619-B323-54DD509033D8}" dt="2023-01-25T04:33:38.413" v="37" actId="47"/>
        <pc:sldMkLst>
          <pc:docMk/>
          <pc:sldMk cId="2138921819" sldId="493"/>
        </pc:sldMkLst>
      </pc:sldChg>
      <pc:sldChg chg="del">
        <pc:chgData name="Matthieu De Mari" userId="dfb708c9-d8dc-439f-9a3b-c772bf4a311c" providerId="ADAL" clId="{43E4B321-FAE4-4619-B323-54DD509033D8}" dt="2023-01-25T04:33:38.413" v="37" actId="47"/>
        <pc:sldMkLst>
          <pc:docMk/>
          <pc:sldMk cId="410904367" sldId="494"/>
        </pc:sldMkLst>
      </pc:sldChg>
      <pc:sldChg chg="del">
        <pc:chgData name="Matthieu De Mari" userId="dfb708c9-d8dc-439f-9a3b-c772bf4a311c" providerId="ADAL" clId="{43E4B321-FAE4-4619-B323-54DD509033D8}" dt="2023-01-25T04:33:40.277" v="38" actId="47"/>
        <pc:sldMkLst>
          <pc:docMk/>
          <pc:sldMk cId="1972798447" sldId="495"/>
        </pc:sldMkLst>
      </pc:sldChg>
      <pc:sldChg chg="del">
        <pc:chgData name="Matthieu De Mari" userId="dfb708c9-d8dc-439f-9a3b-c772bf4a311c" providerId="ADAL" clId="{43E4B321-FAE4-4619-B323-54DD509033D8}" dt="2023-01-25T04:33:40.277" v="38" actId="47"/>
        <pc:sldMkLst>
          <pc:docMk/>
          <pc:sldMk cId="734562613" sldId="496"/>
        </pc:sldMkLst>
      </pc:sldChg>
      <pc:sldChg chg="del">
        <pc:chgData name="Matthieu De Mari" userId="dfb708c9-d8dc-439f-9a3b-c772bf4a311c" providerId="ADAL" clId="{43E4B321-FAE4-4619-B323-54DD509033D8}" dt="2023-01-25T04:33:40.277" v="38" actId="47"/>
        <pc:sldMkLst>
          <pc:docMk/>
          <pc:sldMk cId="3319407717" sldId="497"/>
        </pc:sldMkLst>
      </pc:sldChg>
      <pc:sldChg chg="del">
        <pc:chgData name="Matthieu De Mari" userId="dfb708c9-d8dc-439f-9a3b-c772bf4a311c" providerId="ADAL" clId="{43E4B321-FAE4-4619-B323-54DD509033D8}" dt="2023-01-25T04:33:40.277" v="38" actId="47"/>
        <pc:sldMkLst>
          <pc:docMk/>
          <pc:sldMk cId="1800440056" sldId="498"/>
        </pc:sldMkLst>
      </pc:sldChg>
      <pc:sldChg chg="del">
        <pc:chgData name="Matthieu De Mari" userId="dfb708c9-d8dc-439f-9a3b-c772bf4a311c" providerId="ADAL" clId="{43E4B321-FAE4-4619-B323-54DD509033D8}" dt="2023-01-25T04:33:40.277" v="38" actId="47"/>
        <pc:sldMkLst>
          <pc:docMk/>
          <pc:sldMk cId="2678082427" sldId="499"/>
        </pc:sldMkLst>
      </pc:sldChg>
      <pc:sldChg chg="del">
        <pc:chgData name="Matthieu De Mari" userId="dfb708c9-d8dc-439f-9a3b-c772bf4a311c" providerId="ADAL" clId="{43E4B321-FAE4-4619-B323-54DD509033D8}" dt="2023-01-25T04:33:40.277" v="38" actId="47"/>
        <pc:sldMkLst>
          <pc:docMk/>
          <pc:sldMk cId="2304872241" sldId="500"/>
        </pc:sldMkLst>
      </pc:sldChg>
      <pc:sldChg chg="del">
        <pc:chgData name="Matthieu De Mari" userId="dfb708c9-d8dc-439f-9a3b-c772bf4a311c" providerId="ADAL" clId="{43E4B321-FAE4-4619-B323-54DD509033D8}" dt="2023-01-25T04:33:40.277" v="38" actId="47"/>
        <pc:sldMkLst>
          <pc:docMk/>
          <pc:sldMk cId="2145508996" sldId="501"/>
        </pc:sldMkLst>
      </pc:sldChg>
      <pc:sldChg chg="del">
        <pc:chgData name="Matthieu De Mari" userId="dfb708c9-d8dc-439f-9a3b-c772bf4a311c" providerId="ADAL" clId="{43E4B321-FAE4-4619-B323-54DD509033D8}" dt="2023-01-25T04:33:40.277" v="38" actId="47"/>
        <pc:sldMkLst>
          <pc:docMk/>
          <pc:sldMk cId="2411344912" sldId="502"/>
        </pc:sldMkLst>
      </pc:sldChg>
      <pc:sldChg chg="del">
        <pc:chgData name="Matthieu De Mari" userId="dfb708c9-d8dc-439f-9a3b-c772bf4a311c" providerId="ADAL" clId="{43E4B321-FAE4-4619-B323-54DD509033D8}" dt="2023-01-25T01:51:44.761" v="0" actId="47"/>
        <pc:sldMkLst>
          <pc:docMk/>
          <pc:sldMk cId="1636732520" sldId="503"/>
        </pc:sldMkLst>
      </pc:sldChg>
      <pc:sldChg chg="del">
        <pc:chgData name="Matthieu De Mari" userId="dfb708c9-d8dc-439f-9a3b-c772bf4a311c" providerId="ADAL" clId="{43E4B321-FAE4-4619-B323-54DD509033D8}" dt="2023-01-25T01:51:44.761" v="0" actId="47"/>
        <pc:sldMkLst>
          <pc:docMk/>
          <pc:sldMk cId="1757057001" sldId="504"/>
        </pc:sldMkLst>
      </pc:sldChg>
      <pc:sldChg chg="del">
        <pc:chgData name="Matthieu De Mari" userId="dfb708c9-d8dc-439f-9a3b-c772bf4a311c" providerId="ADAL" clId="{43E4B321-FAE4-4619-B323-54DD509033D8}" dt="2023-01-25T01:51:44.761" v="0" actId="47"/>
        <pc:sldMkLst>
          <pc:docMk/>
          <pc:sldMk cId="1659504250" sldId="505"/>
        </pc:sldMkLst>
      </pc:sldChg>
      <pc:sldChg chg="del">
        <pc:chgData name="Matthieu De Mari" userId="dfb708c9-d8dc-439f-9a3b-c772bf4a311c" providerId="ADAL" clId="{43E4B321-FAE4-4619-B323-54DD509033D8}" dt="2023-01-25T01:51:44.761" v="0" actId="47"/>
        <pc:sldMkLst>
          <pc:docMk/>
          <pc:sldMk cId="710884314" sldId="506"/>
        </pc:sldMkLst>
      </pc:sldChg>
      <pc:sldChg chg="del">
        <pc:chgData name="Matthieu De Mari" userId="dfb708c9-d8dc-439f-9a3b-c772bf4a311c" providerId="ADAL" clId="{43E4B321-FAE4-4619-B323-54DD509033D8}" dt="2023-01-25T01:51:44.761" v="0" actId="47"/>
        <pc:sldMkLst>
          <pc:docMk/>
          <pc:sldMk cId="865488439" sldId="507"/>
        </pc:sldMkLst>
      </pc:sldChg>
      <pc:sldChg chg="del">
        <pc:chgData name="Matthieu De Mari" userId="dfb708c9-d8dc-439f-9a3b-c772bf4a311c" providerId="ADAL" clId="{43E4B321-FAE4-4619-B323-54DD509033D8}" dt="2023-01-25T01:51:44.761" v="0" actId="47"/>
        <pc:sldMkLst>
          <pc:docMk/>
          <pc:sldMk cId="3495317520" sldId="508"/>
        </pc:sldMkLst>
      </pc:sldChg>
      <pc:sldChg chg="del">
        <pc:chgData name="Matthieu De Mari" userId="dfb708c9-d8dc-439f-9a3b-c772bf4a311c" providerId="ADAL" clId="{43E4B321-FAE4-4619-B323-54DD509033D8}" dt="2023-01-25T01:51:47.672" v="1" actId="47"/>
        <pc:sldMkLst>
          <pc:docMk/>
          <pc:sldMk cId="3653875140" sldId="509"/>
        </pc:sldMkLst>
      </pc:sldChg>
      <pc:sldChg chg="del">
        <pc:chgData name="Matthieu De Mari" userId="dfb708c9-d8dc-439f-9a3b-c772bf4a311c" providerId="ADAL" clId="{43E4B321-FAE4-4619-B323-54DD509033D8}" dt="2023-01-25T01:51:49.388" v="2" actId="47"/>
        <pc:sldMkLst>
          <pc:docMk/>
          <pc:sldMk cId="2444273265" sldId="510"/>
        </pc:sldMkLst>
      </pc:sldChg>
      <pc:sldChg chg="del">
        <pc:chgData name="Matthieu De Mari" userId="dfb708c9-d8dc-439f-9a3b-c772bf4a311c" providerId="ADAL" clId="{43E4B321-FAE4-4619-B323-54DD509033D8}" dt="2023-01-25T01:52:01.410" v="9" actId="47"/>
        <pc:sldMkLst>
          <pc:docMk/>
          <pc:sldMk cId="3760572474" sldId="511"/>
        </pc:sldMkLst>
      </pc:sldChg>
      <pc:sldChg chg="del">
        <pc:chgData name="Matthieu De Mari" userId="dfb708c9-d8dc-439f-9a3b-c772bf4a311c" providerId="ADAL" clId="{43E4B321-FAE4-4619-B323-54DD509033D8}" dt="2023-01-25T01:51:58.608" v="8" actId="47"/>
        <pc:sldMkLst>
          <pc:docMk/>
          <pc:sldMk cId="467965437" sldId="512"/>
        </pc:sldMkLst>
      </pc:sldChg>
      <pc:sldChg chg="del">
        <pc:chgData name="Matthieu De Mari" userId="dfb708c9-d8dc-439f-9a3b-c772bf4a311c" providerId="ADAL" clId="{43E4B321-FAE4-4619-B323-54DD509033D8}" dt="2023-01-25T01:51:57.482" v="7" actId="47"/>
        <pc:sldMkLst>
          <pc:docMk/>
          <pc:sldMk cId="1737018993" sldId="513"/>
        </pc:sldMkLst>
      </pc:sldChg>
      <pc:sldChg chg="del">
        <pc:chgData name="Matthieu De Mari" userId="dfb708c9-d8dc-439f-9a3b-c772bf4a311c" providerId="ADAL" clId="{43E4B321-FAE4-4619-B323-54DD509033D8}" dt="2023-01-25T01:51:56.498" v="6" actId="47"/>
        <pc:sldMkLst>
          <pc:docMk/>
          <pc:sldMk cId="2222172378" sldId="514"/>
        </pc:sldMkLst>
      </pc:sldChg>
      <pc:sldChg chg="del">
        <pc:chgData name="Matthieu De Mari" userId="dfb708c9-d8dc-439f-9a3b-c772bf4a311c" providerId="ADAL" clId="{43E4B321-FAE4-4619-B323-54DD509033D8}" dt="2023-01-25T01:51:54.491" v="4" actId="47"/>
        <pc:sldMkLst>
          <pc:docMk/>
          <pc:sldMk cId="1153237101" sldId="515"/>
        </pc:sldMkLst>
      </pc:sldChg>
      <pc:sldChg chg="del">
        <pc:chgData name="Matthieu De Mari" userId="dfb708c9-d8dc-439f-9a3b-c772bf4a311c" providerId="ADAL" clId="{43E4B321-FAE4-4619-B323-54DD509033D8}" dt="2023-01-25T01:51:55.447" v="5" actId="47"/>
        <pc:sldMkLst>
          <pc:docMk/>
          <pc:sldMk cId="3542605904" sldId="519"/>
        </pc:sldMkLst>
      </pc:sldChg>
      <pc:sldChg chg="del">
        <pc:chgData name="Matthieu De Mari" userId="dfb708c9-d8dc-439f-9a3b-c772bf4a311c" providerId="ADAL" clId="{43E4B321-FAE4-4619-B323-54DD509033D8}" dt="2023-01-25T01:51:53.703" v="3" actId="47"/>
        <pc:sldMkLst>
          <pc:docMk/>
          <pc:sldMk cId="3537601752" sldId="520"/>
        </pc:sldMkLst>
      </pc:sldChg>
      <pc:sldChg chg="del">
        <pc:chgData name="Matthieu De Mari" userId="dfb708c9-d8dc-439f-9a3b-c772bf4a311c" providerId="ADAL" clId="{43E4B321-FAE4-4619-B323-54DD509033D8}" dt="2023-01-25T01:51:47.672" v="1" actId="47"/>
        <pc:sldMkLst>
          <pc:docMk/>
          <pc:sldMk cId="584692631" sldId="521"/>
        </pc:sldMkLst>
      </pc:sldChg>
      <pc:sldChg chg="del">
        <pc:chgData name="Matthieu De Mari" userId="dfb708c9-d8dc-439f-9a3b-c772bf4a311c" providerId="ADAL" clId="{43E4B321-FAE4-4619-B323-54DD509033D8}" dt="2023-01-25T01:51:47.672" v="1" actId="47"/>
        <pc:sldMkLst>
          <pc:docMk/>
          <pc:sldMk cId="3754516330" sldId="522"/>
        </pc:sldMkLst>
      </pc:sldChg>
      <pc:sldChg chg="del">
        <pc:chgData name="Matthieu De Mari" userId="dfb708c9-d8dc-439f-9a3b-c772bf4a311c" providerId="ADAL" clId="{43E4B321-FAE4-4619-B323-54DD509033D8}" dt="2023-01-25T01:51:47.672" v="1" actId="47"/>
        <pc:sldMkLst>
          <pc:docMk/>
          <pc:sldMk cId="2978828430" sldId="523"/>
        </pc:sldMkLst>
      </pc:sldChg>
      <pc:sldChg chg="del">
        <pc:chgData name="Matthieu De Mari" userId="dfb708c9-d8dc-439f-9a3b-c772bf4a311c" providerId="ADAL" clId="{43E4B321-FAE4-4619-B323-54DD509033D8}" dt="2023-01-25T01:51:47.672" v="1" actId="47"/>
        <pc:sldMkLst>
          <pc:docMk/>
          <pc:sldMk cId="4292607168" sldId="524"/>
        </pc:sldMkLst>
      </pc:sldChg>
      <pc:sldChg chg="del">
        <pc:chgData name="Matthieu De Mari" userId="dfb708c9-d8dc-439f-9a3b-c772bf4a311c" providerId="ADAL" clId="{43E4B321-FAE4-4619-B323-54DD509033D8}" dt="2023-01-25T01:51:47.672" v="1" actId="47"/>
        <pc:sldMkLst>
          <pc:docMk/>
          <pc:sldMk cId="3319067538" sldId="525"/>
        </pc:sldMkLst>
      </pc:sldChg>
      <pc:sldChg chg="del">
        <pc:chgData name="Matthieu De Mari" userId="dfb708c9-d8dc-439f-9a3b-c772bf4a311c" providerId="ADAL" clId="{43E4B321-FAE4-4619-B323-54DD509033D8}" dt="2023-01-25T01:51:47.672" v="1" actId="47"/>
        <pc:sldMkLst>
          <pc:docMk/>
          <pc:sldMk cId="1164017902" sldId="526"/>
        </pc:sldMkLst>
      </pc:sldChg>
      <pc:sldChg chg="del">
        <pc:chgData name="Matthieu De Mari" userId="dfb708c9-d8dc-439f-9a3b-c772bf4a311c" providerId="ADAL" clId="{43E4B321-FAE4-4619-B323-54DD509033D8}" dt="2023-01-25T01:51:49.388" v="2" actId="47"/>
        <pc:sldMkLst>
          <pc:docMk/>
          <pc:sldMk cId="3692904375" sldId="527"/>
        </pc:sldMkLst>
      </pc:sldChg>
      <pc:sldChg chg="del">
        <pc:chgData name="Matthieu De Mari" userId="dfb708c9-d8dc-439f-9a3b-c772bf4a311c" providerId="ADAL" clId="{43E4B321-FAE4-4619-B323-54DD509033D8}" dt="2023-01-25T01:51:47.672" v="1" actId="47"/>
        <pc:sldMkLst>
          <pc:docMk/>
          <pc:sldMk cId="3778560088" sldId="528"/>
        </pc:sldMkLst>
      </pc:sldChg>
      <pc:sldChg chg="del">
        <pc:chgData name="Matthieu De Mari" userId="dfb708c9-d8dc-439f-9a3b-c772bf4a311c" providerId="ADAL" clId="{43E4B321-FAE4-4619-B323-54DD509033D8}" dt="2023-01-25T01:51:49.388" v="2" actId="47"/>
        <pc:sldMkLst>
          <pc:docMk/>
          <pc:sldMk cId="6782498" sldId="529"/>
        </pc:sldMkLst>
      </pc:sldChg>
      <pc:sldChg chg="modSp">
        <pc:chgData name="Matthieu De Mari" userId="dfb708c9-d8dc-439f-9a3b-c772bf4a311c" providerId="ADAL" clId="{43E4B321-FAE4-4619-B323-54DD509033D8}" dt="2023-01-25T03:47:39.765" v="35" actId="20577"/>
        <pc:sldMkLst>
          <pc:docMk/>
          <pc:sldMk cId="1791705232" sldId="532"/>
        </pc:sldMkLst>
        <pc:spChg chg="mod">
          <ac:chgData name="Matthieu De Mari" userId="dfb708c9-d8dc-439f-9a3b-c772bf4a311c" providerId="ADAL" clId="{43E4B321-FAE4-4619-B323-54DD509033D8}" dt="2023-01-25T03:47:39.765" v="35" actId="20577"/>
          <ac:spMkLst>
            <pc:docMk/>
            <pc:sldMk cId="1791705232" sldId="532"/>
            <ac:spMk id="3" creationId="{F8B913BE-9D0F-C6F5-D2AA-F7829400A0CA}"/>
          </ac:spMkLst>
        </pc:spChg>
      </pc:sldChg>
      <pc:sldChg chg="del">
        <pc:chgData name="Matthieu De Mari" userId="dfb708c9-d8dc-439f-9a3b-c772bf4a311c" providerId="ADAL" clId="{43E4B321-FAE4-4619-B323-54DD509033D8}" dt="2023-01-25T04:33:36.021" v="36" actId="47"/>
        <pc:sldMkLst>
          <pc:docMk/>
          <pc:sldMk cId="434677060" sldId="534"/>
        </pc:sldMkLst>
      </pc:sldChg>
      <pc:sldChg chg="del">
        <pc:chgData name="Matthieu De Mari" userId="dfb708c9-d8dc-439f-9a3b-c772bf4a311c" providerId="ADAL" clId="{43E4B321-FAE4-4619-B323-54DD509033D8}" dt="2023-01-25T01:51:49.388" v="2" actId="47"/>
        <pc:sldMkLst>
          <pc:docMk/>
          <pc:sldMk cId="3324878099" sldId="535"/>
        </pc:sldMkLst>
      </pc:sldChg>
      <pc:sldChg chg="del">
        <pc:chgData name="Matthieu De Mari" userId="dfb708c9-d8dc-439f-9a3b-c772bf4a311c" providerId="ADAL" clId="{43E4B321-FAE4-4619-B323-54DD509033D8}" dt="2023-01-25T01:51:49.388" v="2" actId="47"/>
        <pc:sldMkLst>
          <pc:docMk/>
          <pc:sldMk cId="1038226095" sldId="536"/>
        </pc:sldMkLst>
      </pc:sldChg>
      <pc:sldChg chg="del">
        <pc:chgData name="Matthieu De Mari" userId="dfb708c9-d8dc-439f-9a3b-c772bf4a311c" providerId="ADAL" clId="{43E4B321-FAE4-4619-B323-54DD509033D8}" dt="2023-01-25T01:51:49.388" v="2" actId="47"/>
        <pc:sldMkLst>
          <pc:docMk/>
          <pc:sldMk cId="453944168" sldId="538"/>
        </pc:sldMkLst>
      </pc:sldChg>
      <pc:sldChg chg="del">
        <pc:chgData name="Matthieu De Mari" userId="dfb708c9-d8dc-439f-9a3b-c772bf4a311c" providerId="ADAL" clId="{43E4B321-FAE4-4619-B323-54DD509033D8}" dt="2023-01-25T01:51:49.388" v="2" actId="47"/>
        <pc:sldMkLst>
          <pc:docMk/>
          <pc:sldMk cId="545763732" sldId="539"/>
        </pc:sldMkLst>
      </pc:sldChg>
      <pc:sldChg chg="del">
        <pc:chgData name="Matthieu De Mari" userId="dfb708c9-d8dc-439f-9a3b-c772bf4a311c" providerId="ADAL" clId="{43E4B321-FAE4-4619-B323-54DD509033D8}" dt="2023-01-25T01:51:49.388" v="2" actId="47"/>
        <pc:sldMkLst>
          <pc:docMk/>
          <pc:sldMk cId="3203638510" sldId="540"/>
        </pc:sldMkLst>
      </pc:sldChg>
      <pc:sldChg chg="del">
        <pc:chgData name="Matthieu De Mari" userId="dfb708c9-d8dc-439f-9a3b-c772bf4a311c" providerId="ADAL" clId="{43E4B321-FAE4-4619-B323-54DD509033D8}" dt="2023-01-25T01:51:49.388" v="2" actId="47"/>
        <pc:sldMkLst>
          <pc:docMk/>
          <pc:sldMk cId="979270256" sldId="541"/>
        </pc:sldMkLst>
      </pc:sldChg>
      <pc:sldChg chg="del">
        <pc:chgData name="Matthieu De Mari" userId="dfb708c9-d8dc-439f-9a3b-c772bf4a311c" providerId="ADAL" clId="{43E4B321-FAE4-4619-B323-54DD509033D8}" dt="2023-01-25T01:52:01.410" v="9" actId="47"/>
        <pc:sldMkLst>
          <pc:docMk/>
          <pc:sldMk cId="3916751870" sldId="542"/>
        </pc:sldMkLst>
      </pc:sldChg>
      <pc:sldChg chg="del">
        <pc:chgData name="Matthieu De Mari" userId="dfb708c9-d8dc-439f-9a3b-c772bf4a311c" providerId="ADAL" clId="{43E4B321-FAE4-4619-B323-54DD509033D8}" dt="2023-01-25T01:52:01.410" v="9" actId="47"/>
        <pc:sldMkLst>
          <pc:docMk/>
          <pc:sldMk cId="2212613338" sldId="543"/>
        </pc:sldMkLst>
      </pc:sldChg>
      <pc:sldChg chg="del">
        <pc:chgData name="Matthieu De Mari" userId="dfb708c9-d8dc-439f-9a3b-c772bf4a311c" providerId="ADAL" clId="{43E4B321-FAE4-4619-B323-54DD509033D8}" dt="2023-01-25T01:52:01.410" v="9" actId="47"/>
        <pc:sldMkLst>
          <pc:docMk/>
          <pc:sldMk cId="3100334900" sldId="544"/>
        </pc:sldMkLst>
      </pc:sldChg>
      <pc:sldChg chg="del">
        <pc:chgData name="Matthieu De Mari" userId="dfb708c9-d8dc-439f-9a3b-c772bf4a311c" providerId="ADAL" clId="{43E4B321-FAE4-4619-B323-54DD509033D8}" dt="2023-01-25T01:52:01.410" v="9" actId="47"/>
        <pc:sldMkLst>
          <pc:docMk/>
          <pc:sldMk cId="618201935" sldId="545"/>
        </pc:sldMkLst>
      </pc:sldChg>
      <pc:sldChg chg="del">
        <pc:chgData name="Matthieu De Mari" userId="dfb708c9-d8dc-439f-9a3b-c772bf4a311c" providerId="ADAL" clId="{43E4B321-FAE4-4619-B323-54DD509033D8}" dt="2023-01-25T01:52:01.410" v="9" actId="47"/>
        <pc:sldMkLst>
          <pc:docMk/>
          <pc:sldMk cId="1364776476" sldId="546"/>
        </pc:sldMkLst>
      </pc:sldChg>
      <pc:sldChg chg="del">
        <pc:chgData name="Matthieu De Mari" userId="dfb708c9-d8dc-439f-9a3b-c772bf4a311c" providerId="ADAL" clId="{43E4B321-FAE4-4619-B323-54DD509033D8}" dt="2023-01-25T01:52:01.410" v="9" actId="47"/>
        <pc:sldMkLst>
          <pc:docMk/>
          <pc:sldMk cId="2209653093" sldId="547"/>
        </pc:sldMkLst>
      </pc:sldChg>
      <pc:sldChg chg="del">
        <pc:chgData name="Matthieu De Mari" userId="dfb708c9-d8dc-439f-9a3b-c772bf4a311c" providerId="ADAL" clId="{43E4B321-FAE4-4619-B323-54DD509033D8}" dt="2023-01-25T01:52:01.410" v="9" actId="47"/>
        <pc:sldMkLst>
          <pc:docMk/>
          <pc:sldMk cId="1753014364" sldId="548"/>
        </pc:sldMkLst>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modSection">
      <pc:chgData name="Matthieu De Mari" userId="dfb708c9-d8dc-439f-9a3b-c772bf4a311c" providerId="ADAL" clId="{0C574F24-0842-4510-AB61-4E12E986D5CF}" dt="2023-01-25T01:49:56.828" v="28230"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0:54:30.262" v="24515" actId="20577"/>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0:54:30.262" v="24515" actId="20577"/>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3T08:03:42.912" v="18572" actId="14100"/>
        <pc:sldMkLst>
          <pc:docMk/>
          <pc:sldMk cId="1659504250" sldId="505"/>
        </pc:sldMkLst>
        <pc:spChg chg="mod">
          <ac:chgData name="Matthieu De Mari" userId="dfb708c9-d8dc-439f-9a3b-c772bf4a311c" providerId="ADAL" clId="{0C574F24-0842-4510-AB61-4E12E986D5CF}" dt="2023-01-23T08:03:42.912" v="18572" actId="14100"/>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modSp new mod">
        <pc:chgData name="Matthieu De Mari" userId="dfb708c9-d8dc-439f-9a3b-c772bf4a311c" providerId="ADAL" clId="{0C574F24-0842-4510-AB61-4E12E986D5CF}" dt="2023-01-23T08:44:58.482" v="18831" actId="27636"/>
        <pc:sldMkLst>
          <pc:docMk/>
          <pc:sldMk cId="467965437" sldId="512"/>
        </pc:sldMkLst>
        <pc:spChg chg="mod">
          <ac:chgData name="Matthieu De Mari" userId="dfb708c9-d8dc-439f-9a3b-c772bf4a311c" providerId="ADAL" clId="{0C574F24-0842-4510-AB61-4E12E986D5CF}" dt="2023-01-23T08:44:58.482" v="18831" actId="27636"/>
          <ac:spMkLst>
            <pc:docMk/>
            <pc:sldMk cId="467965437" sldId="512"/>
            <ac:spMk id="3" creationId="{69973FE9-2456-3189-E04A-C10B8A15BD47}"/>
          </ac:spMkLst>
        </pc:spChg>
        <pc:spChg chg="mod">
          <ac:chgData name="Matthieu De Mari" userId="dfb708c9-d8dc-439f-9a3b-c772bf4a311c" providerId="ADAL" clId="{0C574F24-0842-4510-AB61-4E12E986D5CF}" dt="2023-01-23T08:44:58.481" v="18830" actId="27636"/>
          <ac:spMkLst>
            <pc:docMk/>
            <pc:sldMk cId="467965437" sldId="512"/>
            <ac:spMk id="4" creationId="{F6D4DB04-EDFA-E40F-AD1C-A30D9488A946}"/>
          </ac:spMkLst>
        </pc:spChg>
      </pc:sldChg>
      <pc:sldChg chg="add">
        <pc:chgData name="Matthieu De Mari" userId="dfb708c9-d8dc-439f-9a3b-c772bf4a311c" providerId="ADAL" clId="{0C574F24-0842-4510-AB61-4E12E986D5CF}" dt="2023-01-23T08:10:23.624" v="18823"/>
        <pc:sldMkLst>
          <pc:docMk/>
          <pc:sldMk cId="1737018993" sldId="513"/>
        </pc:sldMkLst>
      </pc:sldChg>
      <pc:sldChg chg="add">
        <pc:chgData name="Matthieu De Mari" userId="dfb708c9-d8dc-439f-9a3b-c772bf4a311c" providerId="ADAL" clId="{0C574F24-0842-4510-AB61-4E12E986D5CF}" dt="2023-01-23T08:10:41.446" v="18825"/>
        <pc:sldMkLst>
          <pc:docMk/>
          <pc:sldMk cId="2222172378" sldId="514"/>
        </pc:sldMkLst>
      </pc:sldChg>
      <pc:sldChg chg="add">
        <pc:chgData name="Matthieu De Mari" userId="dfb708c9-d8dc-439f-9a3b-c772bf4a311c" providerId="ADAL" clId="{0C574F24-0842-4510-AB61-4E12E986D5CF}" dt="2023-01-23T08:11:00.197" v="1882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
        <pc:chgData name="Matthieu De Mari" userId="dfb708c9-d8dc-439f-9a3b-c772bf4a311c" providerId="ADAL" clId="{0C574F24-0842-4510-AB61-4E12E986D5CF}" dt="2023-01-24T18:36:00.747" v="22241"/>
        <pc:sldMkLst>
          <pc:docMk/>
          <pc:sldMk cId="3542605904" sldId="519"/>
        </pc:sldMkLst>
      </pc:sldChg>
      <pc:sldChg chg="add">
        <pc:chgData name="Matthieu De Mari" userId="dfb708c9-d8dc-439f-9a3b-c772bf4a311c" providerId="ADAL" clId="{0C574F24-0842-4510-AB61-4E12E986D5CF}" dt="2023-01-24T18:36:17.552" v="22243"/>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0:54:17.826" v="24514" actId="20577"/>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0:54:17.826" v="24514" actId="20577"/>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1:41:52.734" v="27374" actId="114"/>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1:40:59.785" v="27342" actId="27636"/>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docChg>
  </pc:docChgLst>
  <pc:docChgLst>
    <pc:chgData name="Matthieu De Mari" userId="dfb708c9-d8dc-439f-9a3b-c772bf4a311c" providerId="ADAL" clId="{5AB2C76D-1CA2-4C32-8900-1D5C2A09BEA1}"/>
    <pc:docChg chg="undo custSel addSld delSld modSld sldOrd addSection modSection">
      <pc:chgData name="Matthieu De Mari" userId="dfb708c9-d8dc-439f-9a3b-c772bf4a311c" providerId="ADAL" clId="{5AB2C76D-1CA2-4C32-8900-1D5C2A09BEA1}" dt="2024-01-26T05:52:18.182" v="2714" actId="313"/>
      <pc:docMkLst>
        <pc:docMk/>
      </pc:docMkLst>
      <pc:sldChg chg="addSp delSp modSp mod">
        <pc:chgData name="Matthieu De Mari" userId="dfb708c9-d8dc-439f-9a3b-c772bf4a311c" providerId="ADAL" clId="{5AB2C76D-1CA2-4C32-8900-1D5C2A09BEA1}" dt="2024-01-18T07:09:08.337" v="1105" actId="113"/>
        <pc:sldMkLst>
          <pc:docMk/>
          <pc:sldMk cId="3338565690" sldId="264"/>
        </pc:sldMkLst>
        <pc:spChg chg="mod">
          <ac:chgData name="Matthieu De Mari" userId="dfb708c9-d8dc-439f-9a3b-c772bf4a311c" providerId="ADAL" clId="{5AB2C76D-1CA2-4C32-8900-1D5C2A09BEA1}" dt="2024-01-18T07:09:08.337" v="1105" actId="113"/>
          <ac:spMkLst>
            <pc:docMk/>
            <pc:sldMk cId="3338565690" sldId="264"/>
            <ac:spMk id="13" creationId="{100642B6-C432-4551-A081-D2685D9CE257}"/>
          </ac:spMkLst>
        </pc:spChg>
        <pc:picChg chg="mod">
          <ac:chgData name="Matthieu De Mari" userId="dfb708c9-d8dc-439f-9a3b-c772bf4a311c" providerId="ADAL" clId="{5AB2C76D-1CA2-4C32-8900-1D5C2A09BEA1}" dt="2024-01-18T07:08:15.334" v="1092" actId="14100"/>
          <ac:picMkLst>
            <pc:docMk/>
            <pc:sldMk cId="3338565690" sldId="264"/>
            <ac:picMk id="3" creationId="{241FF3A6-B11F-1ADC-D3BE-E26F2188589F}"/>
          </ac:picMkLst>
        </pc:picChg>
        <pc:inkChg chg="add del">
          <ac:chgData name="Matthieu De Mari" userId="dfb708c9-d8dc-439f-9a3b-c772bf4a311c" providerId="ADAL" clId="{5AB2C76D-1CA2-4C32-8900-1D5C2A09BEA1}" dt="2023-09-25T08:18:14.944" v="1"/>
          <ac:inkMkLst>
            <pc:docMk/>
            <pc:sldMk cId="3338565690" sldId="264"/>
            <ac:inkMk id="4" creationId="{060E3389-4230-97A1-03FA-2D3152C7045B}"/>
          </ac:inkMkLst>
        </pc:inkChg>
        <pc:inkChg chg="add del">
          <ac:chgData name="Matthieu De Mari" userId="dfb708c9-d8dc-439f-9a3b-c772bf4a311c" providerId="ADAL" clId="{5AB2C76D-1CA2-4C32-8900-1D5C2A09BEA1}" dt="2023-09-25T08:19:48.047" v="3"/>
          <ac:inkMkLst>
            <pc:docMk/>
            <pc:sldMk cId="3338565690" sldId="264"/>
            <ac:inkMk id="5" creationId="{00467942-30E7-22B4-D22B-9F8A5EB0C7AC}"/>
          </ac:inkMkLst>
        </pc:inkChg>
        <pc:inkChg chg="add del">
          <ac:chgData name="Matthieu De Mari" userId="dfb708c9-d8dc-439f-9a3b-c772bf4a311c" providerId="ADAL" clId="{5AB2C76D-1CA2-4C32-8900-1D5C2A09BEA1}" dt="2023-09-25T08:19:54.235" v="5" actId="9405"/>
          <ac:inkMkLst>
            <pc:docMk/>
            <pc:sldMk cId="3338565690" sldId="264"/>
            <ac:inkMk id="6" creationId="{CB6D9A8E-E380-06FE-EE1B-799F1FB32739}"/>
          </ac:inkMkLst>
        </pc:inkChg>
        <pc:inkChg chg="add del">
          <ac:chgData name="Matthieu De Mari" userId="dfb708c9-d8dc-439f-9a3b-c772bf4a311c" providerId="ADAL" clId="{5AB2C76D-1CA2-4C32-8900-1D5C2A09BEA1}" dt="2023-09-25T08:20:30.235" v="7" actId="9405"/>
          <ac:inkMkLst>
            <pc:docMk/>
            <pc:sldMk cId="3338565690" sldId="264"/>
            <ac:inkMk id="7" creationId="{97625399-A374-0D6F-7681-A4BDB157E763}"/>
          </ac:inkMkLst>
        </pc:inkChg>
        <pc:inkChg chg="add del">
          <ac:chgData name="Matthieu De Mari" userId="dfb708c9-d8dc-439f-9a3b-c772bf4a311c" providerId="ADAL" clId="{5AB2C76D-1CA2-4C32-8900-1D5C2A09BEA1}" dt="2023-09-25T08:24:31.956" v="12" actId="9405"/>
          <ac:inkMkLst>
            <pc:docMk/>
            <pc:sldMk cId="3338565690" sldId="264"/>
            <ac:inkMk id="8" creationId="{CF929B8B-00A0-5308-3B7E-CD845987E200}"/>
          </ac:inkMkLst>
        </pc:inkChg>
        <pc:inkChg chg="add del">
          <ac:chgData name="Matthieu De Mari" userId="dfb708c9-d8dc-439f-9a3b-c772bf4a311c" providerId="ADAL" clId="{5AB2C76D-1CA2-4C32-8900-1D5C2A09BEA1}" dt="2023-09-25T08:24:31.776" v="11" actId="9405"/>
          <ac:inkMkLst>
            <pc:docMk/>
            <pc:sldMk cId="3338565690" sldId="264"/>
            <ac:inkMk id="9" creationId="{0EB9A3A1-9850-3558-DEF5-AB6F63577F32}"/>
          </ac:inkMkLst>
        </pc:inkChg>
      </pc:sldChg>
      <pc:sldChg chg="modSp mod">
        <pc:chgData name="Matthieu De Mari" userId="dfb708c9-d8dc-439f-9a3b-c772bf4a311c" providerId="ADAL" clId="{5AB2C76D-1CA2-4C32-8900-1D5C2A09BEA1}" dt="2024-01-18T07:30:04.794" v="2100" actId="20577"/>
        <pc:sldMkLst>
          <pc:docMk/>
          <pc:sldMk cId="1694737057" sldId="276"/>
        </pc:sldMkLst>
        <pc:spChg chg="mod">
          <ac:chgData name="Matthieu De Mari" userId="dfb708c9-d8dc-439f-9a3b-c772bf4a311c" providerId="ADAL" clId="{5AB2C76D-1CA2-4C32-8900-1D5C2A09BEA1}" dt="2024-01-18T07:30:04.794" v="2100" actId="20577"/>
          <ac:spMkLst>
            <pc:docMk/>
            <pc:sldMk cId="1694737057" sldId="276"/>
            <ac:spMk id="3" creationId="{C9C64C1D-F89A-4578-B4F7-6181FAC67178}"/>
          </ac:spMkLst>
        </pc:spChg>
      </pc:sldChg>
      <pc:sldChg chg="modSp mod">
        <pc:chgData name="Matthieu De Mari" userId="dfb708c9-d8dc-439f-9a3b-c772bf4a311c" providerId="ADAL" clId="{5AB2C76D-1CA2-4C32-8900-1D5C2A09BEA1}" dt="2023-09-25T08:34:37.171" v="318" actId="20577"/>
        <pc:sldMkLst>
          <pc:docMk/>
          <pc:sldMk cId="2161190178" sldId="299"/>
        </pc:sldMkLst>
        <pc:spChg chg="mod">
          <ac:chgData name="Matthieu De Mari" userId="dfb708c9-d8dc-439f-9a3b-c772bf4a311c" providerId="ADAL" clId="{5AB2C76D-1CA2-4C32-8900-1D5C2A09BEA1}" dt="2023-09-25T08:34:27.046" v="314" actId="14"/>
          <ac:spMkLst>
            <pc:docMk/>
            <pc:sldMk cId="2161190178" sldId="299"/>
            <ac:spMk id="4" creationId="{5399EDF6-A627-45EA-8B4E-4EB7B5AECE32}"/>
          </ac:spMkLst>
        </pc:spChg>
        <pc:spChg chg="mod">
          <ac:chgData name="Matthieu De Mari" userId="dfb708c9-d8dc-439f-9a3b-c772bf4a311c" providerId="ADAL" clId="{5AB2C76D-1CA2-4C32-8900-1D5C2A09BEA1}" dt="2023-09-25T08:34:37.171" v="318" actId="20577"/>
          <ac:spMkLst>
            <pc:docMk/>
            <pc:sldMk cId="2161190178" sldId="299"/>
            <ac:spMk id="8" creationId="{317EBCDF-AF94-4764-9BFD-2B84E5C3F6C5}"/>
          </ac:spMkLst>
        </pc:spChg>
      </pc:sldChg>
      <pc:sldChg chg="del">
        <pc:chgData name="Matthieu De Mari" userId="dfb708c9-d8dc-439f-9a3b-c772bf4a311c" providerId="ADAL" clId="{5AB2C76D-1CA2-4C32-8900-1D5C2A09BEA1}" dt="2024-01-18T07:29:44" v="2099" actId="47"/>
        <pc:sldMkLst>
          <pc:docMk/>
          <pc:sldMk cId="585312994" sldId="313"/>
        </pc:sldMkLst>
      </pc:sldChg>
      <pc:sldChg chg="addSp delSp modSp mod">
        <pc:chgData name="Matthieu De Mari" userId="dfb708c9-d8dc-439f-9a3b-c772bf4a311c" providerId="ADAL" clId="{5AB2C76D-1CA2-4C32-8900-1D5C2A09BEA1}" dt="2024-01-18T07:29:16.449" v="2098" actId="20577"/>
        <pc:sldMkLst>
          <pc:docMk/>
          <pc:sldMk cId="1040156172" sldId="377"/>
        </pc:sldMkLst>
        <pc:spChg chg="mod">
          <ac:chgData name="Matthieu De Mari" userId="dfb708c9-d8dc-439f-9a3b-c772bf4a311c" providerId="ADAL" clId="{5AB2C76D-1CA2-4C32-8900-1D5C2A09BEA1}" dt="2024-01-18T07:29:16.449" v="2098" actId="20577"/>
          <ac:spMkLst>
            <pc:docMk/>
            <pc:sldMk cId="1040156172" sldId="377"/>
            <ac:spMk id="2" creationId="{080CEB46-CC16-4D19-8C2C-AEE9471D8168}"/>
          </ac:spMkLst>
        </pc:spChg>
        <pc:inkChg chg="add del">
          <ac:chgData name="Matthieu De Mari" userId="dfb708c9-d8dc-439f-9a3b-c772bf4a311c" providerId="ADAL" clId="{5AB2C76D-1CA2-4C32-8900-1D5C2A09BEA1}" dt="2023-09-25T08:18:14.944" v="1"/>
          <ac:inkMkLst>
            <pc:docMk/>
            <pc:sldMk cId="1040156172" sldId="377"/>
            <ac:inkMk id="5" creationId="{DF339D66-B998-5DCE-73DF-2E372B9BD631}"/>
          </ac:inkMkLst>
        </pc:inkChg>
        <pc:inkChg chg="add del">
          <ac:chgData name="Matthieu De Mari" userId="dfb708c9-d8dc-439f-9a3b-c772bf4a311c" providerId="ADAL" clId="{5AB2C76D-1CA2-4C32-8900-1D5C2A09BEA1}" dt="2023-09-25T08:24:32.180" v="13" actId="9405"/>
          <ac:inkMkLst>
            <pc:docMk/>
            <pc:sldMk cId="1040156172" sldId="377"/>
            <ac:inkMk id="6" creationId="{ADE92AD5-EAE1-ABBB-9B04-1E7560F85DC0}"/>
          </ac:inkMkLst>
        </pc:inkChg>
      </pc:sldChg>
      <pc:sldChg chg="modSp mod">
        <pc:chgData name="Matthieu De Mari" userId="dfb708c9-d8dc-439f-9a3b-c772bf4a311c" providerId="ADAL" clId="{5AB2C76D-1CA2-4C32-8900-1D5C2A09BEA1}" dt="2024-01-26T05:50:39.430" v="2654" actId="20577"/>
        <pc:sldMkLst>
          <pc:docMk/>
          <pc:sldMk cId="2102240919" sldId="378"/>
        </pc:sldMkLst>
        <pc:spChg chg="mod">
          <ac:chgData name="Matthieu De Mari" userId="dfb708c9-d8dc-439f-9a3b-c772bf4a311c" providerId="ADAL" clId="{5AB2C76D-1CA2-4C32-8900-1D5C2A09BEA1}" dt="2024-01-26T05:50:39.430" v="2654" actId="20577"/>
          <ac:spMkLst>
            <pc:docMk/>
            <pc:sldMk cId="2102240919" sldId="378"/>
            <ac:spMk id="4" creationId="{61167C31-41F1-58EC-49B1-BE1AF7A8E13D}"/>
          </ac:spMkLst>
        </pc:spChg>
      </pc:sldChg>
      <pc:sldChg chg="modSp mod">
        <pc:chgData name="Matthieu De Mari" userId="dfb708c9-d8dc-439f-9a3b-c772bf4a311c" providerId="ADAL" clId="{5AB2C76D-1CA2-4C32-8900-1D5C2A09BEA1}" dt="2024-01-18T07:12:45.800" v="1132" actId="20577"/>
        <pc:sldMkLst>
          <pc:docMk/>
          <pc:sldMk cId="2869851827" sldId="379"/>
        </pc:sldMkLst>
        <pc:spChg chg="mod">
          <ac:chgData name="Matthieu De Mari" userId="dfb708c9-d8dc-439f-9a3b-c772bf4a311c" providerId="ADAL" clId="{5AB2C76D-1CA2-4C32-8900-1D5C2A09BEA1}" dt="2024-01-18T07:12:45.800" v="1132" actId="20577"/>
          <ac:spMkLst>
            <pc:docMk/>
            <pc:sldMk cId="2869851827" sldId="379"/>
            <ac:spMk id="3" creationId="{D75CBEFE-1E34-9689-F127-9C649BD6EACA}"/>
          </ac:spMkLst>
        </pc:spChg>
      </pc:sldChg>
      <pc:sldChg chg="modSp mod">
        <pc:chgData name="Matthieu De Mari" userId="dfb708c9-d8dc-439f-9a3b-c772bf4a311c" providerId="ADAL" clId="{5AB2C76D-1CA2-4C32-8900-1D5C2A09BEA1}" dt="2024-01-18T07:20:10.791" v="1600" actId="20577"/>
        <pc:sldMkLst>
          <pc:docMk/>
          <pc:sldMk cId="1027151186" sldId="381"/>
        </pc:sldMkLst>
        <pc:spChg chg="mod">
          <ac:chgData name="Matthieu De Mari" userId="dfb708c9-d8dc-439f-9a3b-c772bf4a311c" providerId="ADAL" clId="{5AB2C76D-1CA2-4C32-8900-1D5C2A09BEA1}" dt="2024-01-18T07:18:00.895" v="1388" actId="20577"/>
          <ac:spMkLst>
            <pc:docMk/>
            <pc:sldMk cId="1027151186" sldId="381"/>
            <ac:spMk id="2" creationId="{D9587710-E994-858C-736B-B256E5D31B1B}"/>
          </ac:spMkLst>
        </pc:spChg>
        <pc:spChg chg="mod">
          <ac:chgData name="Matthieu De Mari" userId="dfb708c9-d8dc-439f-9a3b-c772bf4a311c" providerId="ADAL" clId="{5AB2C76D-1CA2-4C32-8900-1D5C2A09BEA1}" dt="2024-01-18T07:20:10.791" v="1600" actId="20577"/>
          <ac:spMkLst>
            <pc:docMk/>
            <pc:sldMk cId="1027151186" sldId="381"/>
            <ac:spMk id="3" creationId="{EF77FA4B-0B20-5BC7-9427-1BB2CFAA30B3}"/>
          </ac:spMkLst>
        </pc:spChg>
      </pc:sldChg>
      <pc:sldChg chg="modSp mod">
        <pc:chgData name="Matthieu De Mari" userId="dfb708c9-d8dc-439f-9a3b-c772bf4a311c" providerId="ADAL" clId="{5AB2C76D-1CA2-4C32-8900-1D5C2A09BEA1}" dt="2024-01-18T07:20:50.849" v="1679" actId="14100"/>
        <pc:sldMkLst>
          <pc:docMk/>
          <pc:sldMk cId="2668007958" sldId="382"/>
        </pc:sldMkLst>
        <pc:spChg chg="mod">
          <ac:chgData name="Matthieu De Mari" userId="dfb708c9-d8dc-439f-9a3b-c772bf4a311c" providerId="ADAL" clId="{5AB2C76D-1CA2-4C32-8900-1D5C2A09BEA1}" dt="2024-01-18T07:20:50.849" v="1679" actId="14100"/>
          <ac:spMkLst>
            <pc:docMk/>
            <pc:sldMk cId="2668007958" sldId="382"/>
            <ac:spMk id="3" creationId="{EF77FA4B-0B20-5BC7-9427-1BB2CFAA30B3}"/>
          </ac:spMkLst>
        </pc:spChg>
      </pc:sldChg>
      <pc:sldChg chg="modSp mod">
        <pc:chgData name="Matthieu De Mari" userId="dfb708c9-d8dc-439f-9a3b-c772bf4a311c" providerId="ADAL" clId="{5AB2C76D-1CA2-4C32-8900-1D5C2A09BEA1}" dt="2024-01-18T07:22:50.836" v="1843" actId="20577"/>
        <pc:sldMkLst>
          <pc:docMk/>
          <pc:sldMk cId="3313062775" sldId="383"/>
        </pc:sldMkLst>
        <pc:spChg chg="mod">
          <ac:chgData name="Matthieu De Mari" userId="dfb708c9-d8dc-439f-9a3b-c772bf4a311c" providerId="ADAL" clId="{5AB2C76D-1CA2-4C32-8900-1D5C2A09BEA1}" dt="2024-01-18T07:22:50.836" v="1843" actId="20577"/>
          <ac:spMkLst>
            <pc:docMk/>
            <pc:sldMk cId="3313062775" sldId="383"/>
            <ac:spMk id="3" creationId="{EF77FA4B-0B20-5BC7-9427-1BB2CFAA30B3}"/>
          </ac:spMkLst>
        </pc:spChg>
      </pc:sldChg>
      <pc:sldChg chg="modSp mod">
        <pc:chgData name="Matthieu De Mari" userId="dfb708c9-d8dc-439f-9a3b-c772bf4a311c" providerId="ADAL" clId="{5AB2C76D-1CA2-4C32-8900-1D5C2A09BEA1}" dt="2024-01-18T07:22:10.359" v="1802" actId="20577"/>
        <pc:sldMkLst>
          <pc:docMk/>
          <pc:sldMk cId="919173083" sldId="384"/>
        </pc:sldMkLst>
        <pc:spChg chg="mod">
          <ac:chgData name="Matthieu De Mari" userId="dfb708c9-d8dc-439f-9a3b-c772bf4a311c" providerId="ADAL" clId="{5AB2C76D-1CA2-4C32-8900-1D5C2A09BEA1}" dt="2024-01-18T07:22:10.359" v="1802" actId="20577"/>
          <ac:spMkLst>
            <pc:docMk/>
            <pc:sldMk cId="919173083" sldId="384"/>
            <ac:spMk id="3" creationId="{EF77FA4B-0B20-5BC7-9427-1BB2CFAA30B3}"/>
          </ac:spMkLst>
        </pc:spChg>
      </pc:sldChg>
      <pc:sldChg chg="modSp mod">
        <pc:chgData name="Matthieu De Mari" userId="dfb708c9-d8dc-439f-9a3b-c772bf4a311c" providerId="ADAL" clId="{5AB2C76D-1CA2-4C32-8900-1D5C2A09BEA1}" dt="2024-01-18T07:23:25.950" v="1855" actId="20577"/>
        <pc:sldMkLst>
          <pc:docMk/>
          <pc:sldMk cId="1135317816" sldId="385"/>
        </pc:sldMkLst>
        <pc:spChg chg="mod">
          <ac:chgData name="Matthieu De Mari" userId="dfb708c9-d8dc-439f-9a3b-c772bf4a311c" providerId="ADAL" clId="{5AB2C76D-1CA2-4C32-8900-1D5C2A09BEA1}" dt="2024-01-18T07:23:25.950" v="1855" actId="20577"/>
          <ac:spMkLst>
            <pc:docMk/>
            <pc:sldMk cId="1135317816" sldId="385"/>
            <ac:spMk id="3" creationId="{EF77FA4B-0B20-5BC7-9427-1BB2CFAA30B3}"/>
          </ac:spMkLst>
        </pc:spChg>
      </pc:sldChg>
      <pc:sldChg chg="modSp mod">
        <pc:chgData name="Matthieu De Mari" userId="dfb708c9-d8dc-439f-9a3b-c772bf4a311c" providerId="ADAL" clId="{5AB2C76D-1CA2-4C32-8900-1D5C2A09BEA1}" dt="2024-01-18T07:23:20.595" v="1850" actId="20577"/>
        <pc:sldMkLst>
          <pc:docMk/>
          <pc:sldMk cId="2964357363" sldId="386"/>
        </pc:sldMkLst>
        <pc:spChg chg="mod">
          <ac:chgData name="Matthieu De Mari" userId="dfb708c9-d8dc-439f-9a3b-c772bf4a311c" providerId="ADAL" clId="{5AB2C76D-1CA2-4C32-8900-1D5C2A09BEA1}" dt="2024-01-18T07:23:20.595" v="1850" actId="20577"/>
          <ac:spMkLst>
            <pc:docMk/>
            <pc:sldMk cId="2964357363" sldId="386"/>
            <ac:spMk id="3" creationId="{EF77FA4B-0B20-5BC7-9427-1BB2CFAA30B3}"/>
          </ac:spMkLst>
        </pc:spChg>
      </pc:sldChg>
      <pc:sldChg chg="modSp mod">
        <pc:chgData name="Matthieu De Mari" userId="dfb708c9-d8dc-439f-9a3b-c772bf4a311c" providerId="ADAL" clId="{5AB2C76D-1CA2-4C32-8900-1D5C2A09BEA1}" dt="2024-01-18T07:25:26.157" v="1907" actId="20577"/>
        <pc:sldMkLst>
          <pc:docMk/>
          <pc:sldMk cId="1437705667" sldId="387"/>
        </pc:sldMkLst>
        <pc:spChg chg="mod">
          <ac:chgData name="Matthieu De Mari" userId="dfb708c9-d8dc-439f-9a3b-c772bf4a311c" providerId="ADAL" clId="{5AB2C76D-1CA2-4C32-8900-1D5C2A09BEA1}" dt="2024-01-18T07:25:26.157" v="1907" actId="20577"/>
          <ac:spMkLst>
            <pc:docMk/>
            <pc:sldMk cId="1437705667" sldId="387"/>
            <ac:spMk id="3" creationId="{00158227-B71F-87CC-D0F3-AE23B9DE10AA}"/>
          </ac:spMkLst>
        </pc:spChg>
      </pc:sldChg>
      <pc:sldChg chg="modSp mod">
        <pc:chgData name="Matthieu De Mari" userId="dfb708c9-d8dc-439f-9a3b-c772bf4a311c" providerId="ADAL" clId="{5AB2C76D-1CA2-4C32-8900-1D5C2A09BEA1}" dt="2024-01-18T07:26:47.153" v="1979" actId="113"/>
        <pc:sldMkLst>
          <pc:docMk/>
          <pc:sldMk cId="2463050599" sldId="389"/>
        </pc:sldMkLst>
        <pc:spChg chg="mod">
          <ac:chgData name="Matthieu De Mari" userId="dfb708c9-d8dc-439f-9a3b-c772bf4a311c" providerId="ADAL" clId="{5AB2C76D-1CA2-4C32-8900-1D5C2A09BEA1}" dt="2024-01-18T07:26:47.153" v="1979" actId="113"/>
          <ac:spMkLst>
            <pc:docMk/>
            <pc:sldMk cId="2463050599" sldId="389"/>
            <ac:spMk id="3" creationId="{00158227-B71F-87CC-D0F3-AE23B9DE10AA}"/>
          </ac:spMkLst>
        </pc:spChg>
      </pc:sldChg>
      <pc:sldChg chg="modSp mod">
        <pc:chgData name="Matthieu De Mari" userId="dfb708c9-d8dc-439f-9a3b-c772bf4a311c" providerId="ADAL" clId="{5AB2C76D-1CA2-4C32-8900-1D5C2A09BEA1}" dt="2024-01-18T07:28:24.888" v="2085" actId="20577"/>
        <pc:sldMkLst>
          <pc:docMk/>
          <pc:sldMk cId="4206316821" sldId="392"/>
        </pc:sldMkLst>
        <pc:spChg chg="mod">
          <ac:chgData name="Matthieu De Mari" userId="dfb708c9-d8dc-439f-9a3b-c772bf4a311c" providerId="ADAL" clId="{5AB2C76D-1CA2-4C32-8900-1D5C2A09BEA1}" dt="2024-01-18T07:28:24.888" v="2085" actId="20577"/>
          <ac:spMkLst>
            <pc:docMk/>
            <pc:sldMk cId="4206316821" sldId="392"/>
            <ac:spMk id="3" creationId="{E6A39174-3E5F-1239-C016-DEB828F2BE91}"/>
          </ac:spMkLst>
        </pc:spChg>
        <pc:picChg chg="mod">
          <ac:chgData name="Matthieu De Mari" userId="dfb708c9-d8dc-439f-9a3b-c772bf4a311c" providerId="ADAL" clId="{5AB2C76D-1CA2-4C32-8900-1D5C2A09BEA1}" dt="2024-01-18T07:28:02.309" v="1987" actId="1076"/>
          <ac:picMkLst>
            <pc:docMk/>
            <pc:sldMk cId="4206316821" sldId="392"/>
            <ac:picMk id="5" creationId="{BA8B9707-E3C3-C8AC-1495-88C014E7D5D6}"/>
          </ac:picMkLst>
        </pc:picChg>
      </pc:sldChg>
      <pc:sldChg chg="modSp add mod">
        <pc:chgData name="Matthieu De Mari" userId="dfb708c9-d8dc-439f-9a3b-c772bf4a311c" providerId="ADAL" clId="{5AB2C76D-1CA2-4C32-8900-1D5C2A09BEA1}" dt="2024-01-26T05:51:38.240" v="2696" actId="20577"/>
        <pc:sldMkLst>
          <pc:docMk/>
          <pc:sldMk cId="766607720" sldId="393"/>
        </pc:sldMkLst>
        <pc:spChg chg="mod">
          <ac:chgData name="Matthieu De Mari" userId="dfb708c9-d8dc-439f-9a3b-c772bf4a311c" providerId="ADAL" clId="{5AB2C76D-1CA2-4C32-8900-1D5C2A09BEA1}" dt="2024-01-26T05:51:38.240" v="2696" actId="20577"/>
          <ac:spMkLst>
            <pc:docMk/>
            <pc:sldMk cId="766607720" sldId="393"/>
            <ac:spMk id="3" creationId="{E6A39174-3E5F-1239-C016-DEB828F2BE91}"/>
          </ac:spMkLst>
        </pc:spChg>
      </pc:sldChg>
      <pc:sldChg chg="del">
        <pc:chgData name="Matthieu De Mari" userId="dfb708c9-d8dc-439f-9a3b-c772bf4a311c" providerId="ADAL" clId="{5AB2C76D-1CA2-4C32-8900-1D5C2A09BEA1}" dt="2024-01-18T07:28:33.335" v="2086" actId="2696"/>
        <pc:sldMkLst>
          <pc:docMk/>
          <pc:sldMk cId="2959044582" sldId="393"/>
        </pc:sldMkLst>
      </pc:sldChg>
      <pc:sldChg chg="modSp del mod">
        <pc:chgData name="Matthieu De Mari" userId="dfb708c9-d8dc-439f-9a3b-c772bf4a311c" providerId="ADAL" clId="{5AB2C76D-1CA2-4C32-8900-1D5C2A09BEA1}" dt="2024-01-18T07:28:33.335" v="2086" actId="2696"/>
        <pc:sldMkLst>
          <pc:docMk/>
          <pc:sldMk cId="1878827290" sldId="394"/>
        </pc:sldMkLst>
        <pc:spChg chg="mod">
          <ac:chgData name="Matthieu De Mari" userId="dfb708c9-d8dc-439f-9a3b-c772bf4a311c" providerId="ADAL" clId="{5AB2C76D-1CA2-4C32-8900-1D5C2A09BEA1}" dt="2024-01-18T07:27:42.644" v="1985" actId="20577"/>
          <ac:spMkLst>
            <pc:docMk/>
            <pc:sldMk cId="1878827290" sldId="394"/>
            <ac:spMk id="3" creationId="{93F90C1D-8429-A9F5-70ED-9C87266E15D8}"/>
          </ac:spMkLst>
        </pc:spChg>
      </pc:sldChg>
      <pc:sldChg chg="add">
        <pc:chgData name="Matthieu De Mari" userId="dfb708c9-d8dc-439f-9a3b-c772bf4a311c" providerId="ADAL" clId="{5AB2C76D-1CA2-4C32-8900-1D5C2A09BEA1}" dt="2024-01-18T07:28:48.063" v="2089"/>
        <pc:sldMkLst>
          <pc:docMk/>
          <pc:sldMk cId="2355000077" sldId="394"/>
        </pc:sldMkLst>
      </pc:sldChg>
      <pc:sldChg chg="del">
        <pc:chgData name="Matthieu De Mari" userId="dfb708c9-d8dc-439f-9a3b-c772bf4a311c" providerId="ADAL" clId="{5AB2C76D-1CA2-4C32-8900-1D5C2A09BEA1}" dt="2024-01-18T07:28:33.335" v="2086" actId="2696"/>
        <pc:sldMkLst>
          <pc:docMk/>
          <pc:sldMk cId="3358927626" sldId="395"/>
        </pc:sldMkLst>
      </pc:sldChg>
      <pc:sldChg chg="add">
        <pc:chgData name="Matthieu De Mari" userId="dfb708c9-d8dc-439f-9a3b-c772bf4a311c" providerId="ADAL" clId="{5AB2C76D-1CA2-4C32-8900-1D5C2A09BEA1}" dt="2024-01-18T07:28:48.063" v="2089"/>
        <pc:sldMkLst>
          <pc:docMk/>
          <pc:sldMk cId="3581850801" sldId="395"/>
        </pc:sldMkLst>
      </pc:sldChg>
      <pc:sldChg chg="modSp mod">
        <pc:chgData name="Matthieu De Mari" userId="dfb708c9-d8dc-439f-9a3b-c772bf4a311c" providerId="ADAL" clId="{5AB2C76D-1CA2-4C32-8900-1D5C2A09BEA1}" dt="2024-01-18T07:31:07.530" v="2109" actId="113"/>
        <pc:sldMkLst>
          <pc:docMk/>
          <pc:sldMk cId="1676715781" sldId="399"/>
        </pc:sldMkLst>
        <pc:spChg chg="mod">
          <ac:chgData name="Matthieu De Mari" userId="dfb708c9-d8dc-439f-9a3b-c772bf4a311c" providerId="ADAL" clId="{5AB2C76D-1CA2-4C32-8900-1D5C2A09BEA1}" dt="2024-01-18T07:31:07.530" v="2109" actId="113"/>
          <ac:spMkLst>
            <pc:docMk/>
            <pc:sldMk cId="1676715781" sldId="399"/>
            <ac:spMk id="4" creationId="{88798E55-5E88-863A-E590-8857F1B9337A}"/>
          </ac:spMkLst>
        </pc:spChg>
      </pc:sldChg>
      <pc:sldChg chg="modSp mod">
        <pc:chgData name="Matthieu De Mari" userId="dfb708c9-d8dc-439f-9a3b-c772bf4a311c" providerId="ADAL" clId="{5AB2C76D-1CA2-4C32-8900-1D5C2A09BEA1}" dt="2024-01-18T07:30:41.679" v="2108" actId="20577"/>
        <pc:sldMkLst>
          <pc:docMk/>
          <pc:sldMk cId="733464481" sldId="402"/>
        </pc:sldMkLst>
        <pc:spChg chg="mod">
          <ac:chgData name="Matthieu De Mari" userId="dfb708c9-d8dc-439f-9a3b-c772bf4a311c" providerId="ADAL" clId="{5AB2C76D-1CA2-4C32-8900-1D5C2A09BEA1}" dt="2024-01-18T07:30:41.679" v="2108" actId="20577"/>
          <ac:spMkLst>
            <pc:docMk/>
            <pc:sldMk cId="733464481" sldId="402"/>
            <ac:spMk id="7" creationId="{248779FB-09DB-842B-5D47-010A55395ACD}"/>
          </ac:spMkLst>
        </pc:spChg>
      </pc:sldChg>
      <pc:sldChg chg="modSp mod">
        <pc:chgData name="Matthieu De Mari" userId="dfb708c9-d8dc-439f-9a3b-c772bf4a311c" providerId="ADAL" clId="{5AB2C76D-1CA2-4C32-8900-1D5C2A09BEA1}" dt="2023-09-25T08:35:42.894" v="329" actId="20577"/>
        <pc:sldMkLst>
          <pc:docMk/>
          <pc:sldMk cId="3907142970" sldId="403"/>
        </pc:sldMkLst>
        <pc:spChg chg="mod">
          <ac:chgData name="Matthieu De Mari" userId="dfb708c9-d8dc-439f-9a3b-c772bf4a311c" providerId="ADAL" clId="{5AB2C76D-1CA2-4C32-8900-1D5C2A09BEA1}" dt="2023-09-25T08:35:42.894" v="329" actId="20577"/>
          <ac:spMkLst>
            <pc:docMk/>
            <pc:sldMk cId="3907142970" sldId="403"/>
            <ac:spMk id="3" creationId="{DFE696BC-BC79-7B38-76F4-69E530908CB4}"/>
          </ac:spMkLst>
        </pc:spChg>
      </pc:sldChg>
      <pc:sldChg chg="modSp mod">
        <pc:chgData name="Matthieu De Mari" userId="dfb708c9-d8dc-439f-9a3b-c772bf4a311c" providerId="ADAL" clId="{5AB2C76D-1CA2-4C32-8900-1D5C2A09BEA1}" dt="2023-09-25T08:37:08.440" v="346" actId="20577"/>
        <pc:sldMkLst>
          <pc:docMk/>
          <pc:sldMk cId="3664827220" sldId="404"/>
        </pc:sldMkLst>
        <pc:spChg chg="mod">
          <ac:chgData name="Matthieu De Mari" userId="dfb708c9-d8dc-439f-9a3b-c772bf4a311c" providerId="ADAL" clId="{5AB2C76D-1CA2-4C32-8900-1D5C2A09BEA1}" dt="2023-09-25T08:37:08.440" v="346" actId="20577"/>
          <ac:spMkLst>
            <pc:docMk/>
            <pc:sldMk cId="3664827220" sldId="404"/>
            <ac:spMk id="3" creationId="{A8F9105B-275A-6368-138C-0B2E6CBEE91D}"/>
          </ac:spMkLst>
        </pc:spChg>
      </pc:sldChg>
      <pc:sldChg chg="delSp del mod">
        <pc:chgData name="Matthieu De Mari" userId="dfb708c9-d8dc-439f-9a3b-c772bf4a311c" providerId="ADAL" clId="{5AB2C76D-1CA2-4C32-8900-1D5C2A09BEA1}" dt="2024-01-18T07:34:50.650" v="2115" actId="47"/>
        <pc:sldMkLst>
          <pc:docMk/>
          <pc:sldMk cId="229390081" sldId="405"/>
        </pc:sldMkLst>
        <pc:picChg chg="del">
          <ac:chgData name="Matthieu De Mari" userId="dfb708c9-d8dc-439f-9a3b-c772bf4a311c" providerId="ADAL" clId="{5AB2C76D-1CA2-4C32-8900-1D5C2A09BEA1}" dt="2024-01-18T07:33:56.665" v="2114" actId="478"/>
          <ac:picMkLst>
            <pc:docMk/>
            <pc:sldMk cId="229390081" sldId="405"/>
            <ac:picMk id="5" creationId="{00063CBA-B3D2-2A9F-6D07-B5D96185F347}"/>
          </ac:picMkLst>
        </pc:picChg>
      </pc:sldChg>
      <pc:sldChg chg="modSp mod">
        <pc:chgData name="Matthieu De Mari" userId="dfb708c9-d8dc-439f-9a3b-c772bf4a311c" providerId="ADAL" clId="{5AB2C76D-1CA2-4C32-8900-1D5C2A09BEA1}" dt="2024-01-18T07:16:08.771" v="1304" actId="20577"/>
        <pc:sldMkLst>
          <pc:docMk/>
          <pc:sldMk cId="106661604" sldId="406"/>
        </pc:sldMkLst>
        <pc:spChg chg="mod">
          <ac:chgData name="Matthieu De Mari" userId="dfb708c9-d8dc-439f-9a3b-c772bf4a311c" providerId="ADAL" clId="{5AB2C76D-1CA2-4C32-8900-1D5C2A09BEA1}" dt="2024-01-18T07:16:08.771" v="1304" actId="20577"/>
          <ac:spMkLst>
            <pc:docMk/>
            <pc:sldMk cId="106661604" sldId="406"/>
            <ac:spMk id="2" creationId="{B2D6E47F-EE41-14EC-57C7-619AC0EC550B}"/>
          </ac:spMkLst>
        </pc:spChg>
      </pc:sldChg>
      <pc:sldChg chg="add">
        <pc:chgData name="Matthieu De Mari" userId="dfb708c9-d8dc-439f-9a3b-c772bf4a311c" providerId="ADAL" clId="{5AB2C76D-1CA2-4C32-8900-1D5C2A09BEA1}" dt="2024-01-18T07:28:48.063" v="2089"/>
        <pc:sldMkLst>
          <pc:docMk/>
          <pc:sldMk cId="2682880663" sldId="413"/>
        </pc:sldMkLst>
      </pc:sldChg>
      <pc:sldChg chg="modSp del mod">
        <pc:chgData name="Matthieu De Mari" userId="dfb708c9-d8dc-439f-9a3b-c772bf4a311c" providerId="ADAL" clId="{5AB2C76D-1CA2-4C32-8900-1D5C2A09BEA1}" dt="2024-01-18T07:28:33.335" v="2086" actId="2696"/>
        <pc:sldMkLst>
          <pc:docMk/>
          <pc:sldMk cId="3811152594" sldId="413"/>
        </pc:sldMkLst>
        <pc:spChg chg="mod">
          <ac:chgData name="Matthieu De Mari" userId="dfb708c9-d8dc-439f-9a3b-c772bf4a311c" providerId="ADAL" clId="{5AB2C76D-1CA2-4C32-8900-1D5C2A09BEA1}" dt="2023-09-25T08:34:03.622" v="312" actId="20577"/>
          <ac:spMkLst>
            <pc:docMk/>
            <pc:sldMk cId="3811152594" sldId="413"/>
            <ac:spMk id="3" creationId="{E4D678C0-BD3C-5BF0-1339-4AFB8229F7DA}"/>
          </ac:spMkLst>
        </pc:spChg>
      </pc:sldChg>
      <pc:sldChg chg="del">
        <pc:chgData name="Matthieu De Mari" userId="dfb708c9-d8dc-439f-9a3b-c772bf4a311c" providerId="ADAL" clId="{5AB2C76D-1CA2-4C32-8900-1D5C2A09BEA1}" dt="2024-01-22T02:48:38.991" v="2604" actId="2696"/>
        <pc:sldMkLst>
          <pc:docMk/>
          <pc:sldMk cId="1601230078" sldId="417"/>
        </pc:sldMkLst>
      </pc:sldChg>
      <pc:sldChg chg="add">
        <pc:chgData name="Matthieu De Mari" userId="dfb708c9-d8dc-439f-9a3b-c772bf4a311c" providerId="ADAL" clId="{5AB2C76D-1CA2-4C32-8900-1D5C2A09BEA1}" dt="2024-01-22T02:49:05.302" v="2607"/>
        <pc:sldMkLst>
          <pc:docMk/>
          <pc:sldMk cId="1822864428" sldId="417"/>
        </pc:sldMkLst>
      </pc:sldChg>
      <pc:sldChg chg="modSp add mod">
        <pc:chgData name="Matthieu De Mari" userId="dfb708c9-d8dc-439f-9a3b-c772bf4a311c" providerId="ADAL" clId="{5AB2C76D-1CA2-4C32-8900-1D5C2A09BEA1}" dt="2024-01-26T05:52:18.182" v="2714" actId="313"/>
        <pc:sldMkLst>
          <pc:docMk/>
          <pc:sldMk cId="2265106345" sldId="418"/>
        </pc:sldMkLst>
        <pc:spChg chg="mod">
          <ac:chgData name="Matthieu De Mari" userId="dfb708c9-d8dc-439f-9a3b-c772bf4a311c" providerId="ADAL" clId="{5AB2C76D-1CA2-4C32-8900-1D5C2A09BEA1}" dt="2024-01-26T05:52:18.182" v="2714" actId="313"/>
          <ac:spMkLst>
            <pc:docMk/>
            <pc:sldMk cId="2265106345" sldId="418"/>
            <ac:spMk id="3" creationId="{DFE696BC-BC79-7B38-76F4-69E530908CB4}"/>
          </ac:spMkLst>
        </pc:spChg>
      </pc:sldChg>
      <pc:sldChg chg="del">
        <pc:chgData name="Matthieu De Mari" userId="dfb708c9-d8dc-439f-9a3b-c772bf4a311c" providerId="ADAL" clId="{5AB2C76D-1CA2-4C32-8900-1D5C2A09BEA1}" dt="2024-01-22T02:48:38.991" v="2604" actId="2696"/>
        <pc:sldMkLst>
          <pc:docMk/>
          <pc:sldMk cId="2872533062" sldId="418"/>
        </pc:sldMkLst>
      </pc:sldChg>
      <pc:sldChg chg="add">
        <pc:chgData name="Matthieu De Mari" userId="dfb708c9-d8dc-439f-9a3b-c772bf4a311c" providerId="ADAL" clId="{5AB2C76D-1CA2-4C32-8900-1D5C2A09BEA1}" dt="2024-01-22T02:49:05.302" v="2607"/>
        <pc:sldMkLst>
          <pc:docMk/>
          <pc:sldMk cId="56201283" sldId="419"/>
        </pc:sldMkLst>
      </pc:sldChg>
      <pc:sldChg chg="del">
        <pc:chgData name="Matthieu De Mari" userId="dfb708c9-d8dc-439f-9a3b-c772bf4a311c" providerId="ADAL" clId="{5AB2C76D-1CA2-4C32-8900-1D5C2A09BEA1}" dt="2024-01-22T02:48:38.991" v="2604" actId="2696"/>
        <pc:sldMkLst>
          <pc:docMk/>
          <pc:sldMk cId="4106263664" sldId="419"/>
        </pc:sldMkLst>
      </pc:sldChg>
      <pc:sldChg chg="modSp del mod">
        <pc:chgData name="Matthieu De Mari" userId="dfb708c9-d8dc-439f-9a3b-c772bf4a311c" providerId="ADAL" clId="{5AB2C76D-1CA2-4C32-8900-1D5C2A09BEA1}" dt="2024-01-18T07:31:29.092" v="2110" actId="47"/>
        <pc:sldMkLst>
          <pc:docMk/>
          <pc:sldMk cId="2430248425" sldId="423"/>
        </pc:sldMkLst>
        <pc:spChg chg="mod">
          <ac:chgData name="Matthieu De Mari" userId="dfb708c9-d8dc-439f-9a3b-c772bf4a311c" providerId="ADAL" clId="{5AB2C76D-1CA2-4C32-8900-1D5C2A09BEA1}" dt="2023-09-25T08:36:07.644" v="330" actId="113"/>
          <ac:spMkLst>
            <pc:docMk/>
            <pc:sldMk cId="2430248425" sldId="423"/>
            <ac:spMk id="3" creationId="{DFE696BC-BC79-7B38-76F4-69E530908CB4}"/>
          </ac:spMkLst>
        </pc:spChg>
      </pc:sldChg>
      <pc:sldChg chg="modSp mod">
        <pc:chgData name="Matthieu De Mari" userId="dfb708c9-d8dc-439f-9a3b-c772bf4a311c" providerId="ADAL" clId="{5AB2C76D-1CA2-4C32-8900-1D5C2A09BEA1}" dt="2024-01-18T07:31:41.729" v="2113" actId="207"/>
        <pc:sldMkLst>
          <pc:docMk/>
          <pc:sldMk cId="257103436" sldId="424"/>
        </pc:sldMkLst>
        <pc:spChg chg="mod">
          <ac:chgData name="Matthieu De Mari" userId="dfb708c9-d8dc-439f-9a3b-c772bf4a311c" providerId="ADAL" clId="{5AB2C76D-1CA2-4C32-8900-1D5C2A09BEA1}" dt="2024-01-18T07:31:41.729" v="2113" actId="207"/>
          <ac:spMkLst>
            <pc:docMk/>
            <pc:sldMk cId="257103436" sldId="424"/>
            <ac:spMk id="3" creationId="{DFE696BC-BC79-7B38-76F4-69E530908CB4}"/>
          </ac:spMkLst>
        </pc:spChg>
      </pc:sldChg>
      <pc:sldChg chg="add">
        <pc:chgData name="Matthieu De Mari" userId="dfb708c9-d8dc-439f-9a3b-c772bf4a311c" providerId="ADAL" clId="{5AB2C76D-1CA2-4C32-8900-1D5C2A09BEA1}" dt="2024-01-22T02:49:05.302" v="2607"/>
        <pc:sldMkLst>
          <pc:docMk/>
          <pc:sldMk cId="312828182" sldId="425"/>
        </pc:sldMkLst>
      </pc:sldChg>
      <pc:sldChg chg="del">
        <pc:chgData name="Matthieu De Mari" userId="dfb708c9-d8dc-439f-9a3b-c772bf4a311c" providerId="ADAL" clId="{5AB2C76D-1CA2-4C32-8900-1D5C2A09BEA1}" dt="2024-01-22T02:48:38.991" v="2604" actId="2696"/>
        <pc:sldMkLst>
          <pc:docMk/>
          <pc:sldMk cId="1622593310" sldId="425"/>
        </pc:sldMkLst>
      </pc:sldChg>
      <pc:sldChg chg="add">
        <pc:chgData name="Matthieu De Mari" userId="dfb708c9-d8dc-439f-9a3b-c772bf4a311c" providerId="ADAL" clId="{5AB2C76D-1CA2-4C32-8900-1D5C2A09BEA1}" dt="2024-01-22T02:49:05.302" v="2607"/>
        <pc:sldMkLst>
          <pc:docMk/>
          <pc:sldMk cId="627146896" sldId="426"/>
        </pc:sldMkLst>
      </pc:sldChg>
      <pc:sldChg chg="del">
        <pc:chgData name="Matthieu De Mari" userId="dfb708c9-d8dc-439f-9a3b-c772bf4a311c" providerId="ADAL" clId="{5AB2C76D-1CA2-4C32-8900-1D5C2A09BEA1}" dt="2024-01-22T02:48:38.991" v="2604" actId="2696"/>
        <pc:sldMkLst>
          <pc:docMk/>
          <pc:sldMk cId="1500383650" sldId="426"/>
        </pc:sldMkLst>
      </pc:sldChg>
      <pc:sldChg chg="modSp mod">
        <pc:chgData name="Matthieu De Mari" userId="dfb708c9-d8dc-439f-9a3b-c772bf4a311c" providerId="ADAL" clId="{5AB2C76D-1CA2-4C32-8900-1D5C2A09BEA1}" dt="2023-09-25T08:36:46.682" v="335" actId="113"/>
        <pc:sldMkLst>
          <pc:docMk/>
          <pc:sldMk cId="4205168020" sldId="427"/>
        </pc:sldMkLst>
        <pc:spChg chg="mod">
          <ac:chgData name="Matthieu De Mari" userId="dfb708c9-d8dc-439f-9a3b-c772bf4a311c" providerId="ADAL" clId="{5AB2C76D-1CA2-4C32-8900-1D5C2A09BEA1}" dt="2023-09-25T08:36:46.682" v="335" actId="113"/>
          <ac:spMkLst>
            <pc:docMk/>
            <pc:sldMk cId="4205168020" sldId="427"/>
            <ac:spMk id="5" creationId="{E74BA30B-8195-4633-6744-AE86C2FDFC1E}"/>
          </ac:spMkLst>
        </pc:spChg>
      </pc:sldChg>
      <pc:sldChg chg="del">
        <pc:chgData name="Matthieu De Mari" userId="dfb708c9-d8dc-439f-9a3b-c772bf4a311c" providerId="ADAL" clId="{5AB2C76D-1CA2-4C32-8900-1D5C2A09BEA1}" dt="2024-01-22T02:49:28.489" v="2608" actId="47"/>
        <pc:sldMkLst>
          <pc:docMk/>
          <pc:sldMk cId="3154110071" sldId="428"/>
        </pc:sldMkLst>
      </pc:sldChg>
      <pc:sldChg chg="del">
        <pc:chgData name="Matthieu De Mari" userId="dfb708c9-d8dc-439f-9a3b-c772bf4a311c" providerId="ADAL" clId="{5AB2C76D-1CA2-4C32-8900-1D5C2A09BEA1}" dt="2024-01-22T02:49:29.440" v="2609" actId="47"/>
        <pc:sldMkLst>
          <pc:docMk/>
          <pc:sldMk cId="2034094350" sldId="429"/>
        </pc:sldMkLst>
      </pc:sldChg>
      <pc:sldChg chg="del">
        <pc:chgData name="Matthieu De Mari" userId="dfb708c9-d8dc-439f-9a3b-c772bf4a311c" providerId="ADAL" clId="{5AB2C76D-1CA2-4C32-8900-1D5C2A09BEA1}" dt="2024-01-22T02:49:30.057" v="2610" actId="47"/>
        <pc:sldMkLst>
          <pc:docMk/>
          <pc:sldMk cId="3987768113" sldId="430"/>
        </pc:sldMkLst>
      </pc:sldChg>
      <pc:sldChg chg="modSp mod">
        <pc:chgData name="Matthieu De Mari" userId="dfb708c9-d8dc-439f-9a3b-c772bf4a311c" providerId="ADAL" clId="{5AB2C76D-1CA2-4C32-8900-1D5C2A09BEA1}" dt="2024-01-18T07:37:48.115" v="2144" actId="20577"/>
        <pc:sldMkLst>
          <pc:docMk/>
          <pc:sldMk cId="3127749793" sldId="432"/>
        </pc:sldMkLst>
        <pc:spChg chg="mod">
          <ac:chgData name="Matthieu De Mari" userId="dfb708c9-d8dc-439f-9a3b-c772bf4a311c" providerId="ADAL" clId="{5AB2C76D-1CA2-4C32-8900-1D5C2A09BEA1}" dt="2024-01-18T07:37:37.210" v="2128" actId="20577"/>
          <ac:spMkLst>
            <pc:docMk/>
            <pc:sldMk cId="3127749793" sldId="432"/>
            <ac:spMk id="10" creationId="{1E5AC416-64EA-9BF7-FA4A-DDDAB54809D4}"/>
          </ac:spMkLst>
        </pc:spChg>
        <pc:spChg chg="mod">
          <ac:chgData name="Matthieu De Mari" userId="dfb708c9-d8dc-439f-9a3b-c772bf4a311c" providerId="ADAL" clId="{5AB2C76D-1CA2-4C32-8900-1D5C2A09BEA1}" dt="2024-01-18T07:37:41.537" v="2136" actId="20577"/>
          <ac:spMkLst>
            <pc:docMk/>
            <pc:sldMk cId="3127749793" sldId="432"/>
            <ac:spMk id="12" creationId="{7C183724-1784-2493-4DBB-A112357F6851}"/>
          </ac:spMkLst>
        </pc:spChg>
        <pc:spChg chg="mod">
          <ac:chgData name="Matthieu De Mari" userId="dfb708c9-d8dc-439f-9a3b-c772bf4a311c" providerId="ADAL" clId="{5AB2C76D-1CA2-4C32-8900-1D5C2A09BEA1}" dt="2024-01-18T07:37:48.115" v="2144" actId="20577"/>
          <ac:spMkLst>
            <pc:docMk/>
            <pc:sldMk cId="3127749793" sldId="432"/>
            <ac:spMk id="14" creationId="{FBEDE596-BC49-CA2A-02C4-23F0AA094E2D}"/>
          </ac:spMkLst>
        </pc:spChg>
      </pc:sldChg>
      <pc:sldChg chg="ord">
        <pc:chgData name="Matthieu De Mari" userId="dfb708c9-d8dc-439f-9a3b-c772bf4a311c" providerId="ADAL" clId="{5AB2C76D-1CA2-4C32-8900-1D5C2A09BEA1}" dt="2024-01-22T02:49:40.305" v="2613"/>
        <pc:sldMkLst>
          <pc:docMk/>
          <pc:sldMk cId="3880117824" sldId="433"/>
        </pc:sldMkLst>
      </pc:sldChg>
      <pc:sldChg chg="ord">
        <pc:chgData name="Matthieu De Mari" userId="dfb708c9-d8dc-439f-9a3b-c772bf4a311c" providerId="ADAL" clId="{5AB2C76D-1CA2-4C32-8900-1D5C2A09BEA1}" dt="2024-01-22T02:49:40.305" v="2613"/>
        <pc:sldMkLst>
          <pc:docMk/>
          <pc:sldMk cId="472720696" sldId="434"/>
        </pc:sldMkLst>
      </pc:sldChg>
      <pc:sldChg chg="addSp modSp mod">
        <pc:chgData name="Matthieu De Mari" userId="dfb708c9-d8dc-439f-9a3b-c772bf4a311c" providerId="ADAL" clId="{5AB2C76D-1CA2-4C32-8900-1D5C2A09BEA1}" dt="2024-01-18T07:37:21.361" v="2122" actId="1076"/>
        <pc:sldMkLst>
          <pc:docMk/>
          <pc:sldMk cId="3450273322" sldId="440"/>
        </pc:sldMkLst>
        <pc:spChg chg="mod">
          <ac:chgData name="Matthieu De Mari" userId="dfb708c9-d8dc-439f-9a3b-c772bf4a311c" providerId="ADAL" clId="{5AB2C76D-1CA2-4C32-8900-1D5C2A09BEA1}" dt="2023-09-25T08:37:52.412" v="350" actId="113"/>
          <ac:spMkLst>
            <pc:docMk/>
            <pc:sldMk cId="3450273322" sldId="440"/>
            <ac:spMk id="3" creationId="{7BDE96C0-465C-7952-04EA-C267AC8BF678}"/>
          </ac:spMkLst>
        </pc:spChg>
        <pc:picChg chg="add mod modCrop">
          <ac:chgData name="Matthieu De Mari" userId="dfb708c9-d8dc-439f-9a3b-c772bf4a311c" providerId="ADAL" clId="{5AB2C76D-1CA2-4C32-8900-1D5C2A09BEA1}" dt="2024-01-18T07:37:21.361" v="2122" actId="1076"/>
          <ac:picMkLst>
            <pc:docMk/>
            <pc:sldMk cId="3450273322" sldId="440"/>
            <ac:picMk id="5" creationId="{B348D44A-AA83-81F2-CBCE-9112156D3D52}"/>
          </ac:picMkLst>
        </pc:picChg>
        <pc:picChg chg="mod">
          <ac:chgData name="Matthieu De Mari" userId="dfb708c9-d8dc-439f-9a3b-c772bf4a311c" providerId="ADAL" clId="{5AB2C76D-1CA2-4C32-8900-1D5C2A09BEA1}" dt="2024-01-18T07:35:02.756" v="2116" actId="1076"/>
          <ac:picMkLst>
            <pc:docMk/>
            <pc:sldMk cId="3450273322" sldId="440"/>
            <ac:picMk id="6" creationId="{8D24B3D5-2FA4-6434-2E4A-2829B55C775D}"/>
          </ac:picMkLst>
        </pc:picChg>
      </pc:sldChg>
      <pc:sldChg chg="modSp mod">
        <pc:chgData name="Matthieu De Mari" userId="dfb708c9-d8dc-439f-9a3b-c772bf4a311c" providerId="ADAL" clId="{5AB2C76D-1CA2-4C32-8900-1D5C2A09BEA1}" dt="2023-09-25T08:38:08.179" v="351" actId="20577"/>
        <pc:sldMkLst>
          <pc:docMk/>
          <pc:sldMk cId="3866867172" sldId="441"/>
        </pc:sldMkLst>
        <pc:spChg chg="mod">
          <ac:chgData name="Matthieu De Mari" userId="dfb708c9-d8dc-439f-9a3b-c772bf4a311c" providerId="ADAL" clId="{5AB2C76D-1CA2-4C32-8900-1D5C2A09BEA1}" dt="2023-09-25T08:38:08.179" v="351" actId="20577"/>
          <ac:spMkLst>
            <pc:docMk/>
            <pc:sldMk cId="3866867172" sldId="441"/>
            <ac:spMk id="15" creationId="{F2010053-3709-8C70-9238-AF7D3149AA6C}"/>
          </ac:spMkLst>
        </pc:spChg>
      </pc:sldChg>
      <pc:sldChg chg="addSp delSp modSp mod">
        <pc:chgData name="Matthieu De Mari" userId="dfb708c9-d8dc-439f-9a3b-c772bf4a311c" providerId="ADAL" clId="{5AB2C76D-1CA2-4C32-8900-1D5C2A09BEA1}" dt="2024-01-18T07:38:23.783" v="2211" actId="20577"/>
        <pc:sldMkLst>
          <pc:docMk/>
          <pc:sldMk cId="3346155856" sldId="442"/>
        </pc:sldMkLst>
        <pc:spChg chg="mod">
          <ac:chgData name="Matthieu De Mari" userId="dfb708c9-d8dc-439f-9a3b-c772bf4a311c" providerId="ADAL" clId="{5AB2C76D-1CA2-4C32-8900-1D5C2A09BEA1}" dt="2024-01-18T07:38:23.783" v="2211" actId="20577"/>
          <ac:spMkLst>
            <pc:docMk/>
            <pc:sldMk cId="3346155856" sldId="442"/>
            <ac:spMk id="3" creationId="{9BAE63A8-7CB3-9103-18B5-4F57A6F933B5}"/>
          </ac:spMkLst>
        </pc:spChg>
        <pc:spChg chg="mod">
          <ac:chgData name="Matthieu De Mari" userId="dfb708c9-d8dc-439f-9a3b-c772bf4a311c" providerId="ADAL" clId="{5AB2C76D-1CA2-4C32-8900-1D5C2A09BEA1}" dt="2023-09-25T08:38:15.783" v="352" actId="20577"/>
          <ac:spMkLst>
            <pc:docMk/>
            <pc:sldMk cId="3346155856" sldId="442"/>
            <ac:spMk id="4" creationId="{32D88892-9633-DBDC-A0D0-C687B3D62E5D}"/>
          </ac:spMkLst>
        </pc:spChg>
        <pc:picChg chg="del">
          <ac:chgData name="Matthieu De Mari" userId="dfb708c9-d8dc-439f-9a3b-c772bf4a311c" providerId="ADAL" clId="{5AB2C76D-1CA2-4C32-8900-1D5C2A09BEA1}" dt="2023-09-25T08:38:19.136" v="353" actId="478"/>
          <ac:picMkLst>
            <pc:docMk/>
            <pc:sldMk cId="3346155856" sldId="442"/>
            <ac:picMk id="5" creationId="{60A8D7CD-3117-9A9E-E78F-0115D0EE6300}"/>
          </ac:picMkLst>
        </pc:picChg>
        <pc:picChg chg="add mod">
          <ac:chgData name="Matthieu De Mari" userId="dfb708c9-d8dc-439f-9a3b-c772bf4a311c" providerId="ADAL" clId="{5AB2C76D-1CA2-4C32-8900-1D5C2A09BEA1}" dt="2023-09-25T08:38:29.954" v="358" actId="1076"/>
          <ac:picMkLst>
            <pc:docMk/>
            <pc:sldMk cId="3346155856" sldId="442"/>
            <ac:picMk id="6" creationId="{50784584-1719-83C3-BA9E-BC257672B933}"/>
          </ac:picMkLst>
        </pc:picChg>
      </pc:sldChg>
      <pc:sldChg chg="modSp mod">
        <pc:chgData name="Matthieu De Mari" userId="dfb708c9-d8dc-439f-9a3b-c772bf4a311c" providerId="ADAL" clId="{5AB2C76D-1CA2-4C32-8900-1D5C2A09BEA1}" dt="2023-09-25T08:40:18.972" v="496" actId="20577"/>
        <pc:sldMkLst>
          <pc:docMk/>
          <pc:sldMk cId="2768433902" sldId="445"/>
        </pc:sldMkLst>
        <pc:spChg chg="mod">
          <ac:chgData name="Matthieu De Mari" userId="dfb708c9-d8dc-439f-9a3b-c772bf4a311c" providerId="ADAL" clId="{5AB2C76D-1CA2-4C32-8900-1D5C2A09BEA1}" dt="2023-09-25T08:40:18.972" v="496" actId="20577"/>
          <ac:spMkLst>
            <pc:docMk/>
            <pc:sldMk cId="2768433902" sldId="445"/>
            <ac:spMk id="3" creationId="{9BAE63A8-7CB3-9103-18B5-4F57A6F933B5}"/>
          </ac:spMkLst>
        </pc:spChg>
      </pc:sldChg>
      <pc:sldChg chg="modSp mod">
        <pc:chgData name="Matthieu De Mari" userId="dfb708c9-d8dc-439f-9a3b-c772bf4a311c" providerId="ADAL" clId="{5AB2C76D-1CA2-4C32-8900-1D5C2A09BEA1}" dt="2023-09-25T08:38:41.972" v="359" actId="20577"/>
        <pc:sldMkLst>
          <pc:docMk/>
          <pc:sldMk cId="3790043621" sldId="447"/>
        </pc:sldMkLst>
        <pc:spChg chg="mod">
          <ac:chgData name="Matthieu De Mari" userId="dfb708c9-d8dc-439f-9a3b-c772bf4a311c" providerId="ADAL" clId="{5AB2C76D-1CA2-4C32-8900-1D5C2A09BEA1}" dt="2023-09-25T08:38:41.972" v="359" actId="20577"/>
          <ac:spMkLst>
            <pc:docMk/>
            <pc:sldMk cId="3790043621" sldId="447"/>
            <ac:spMk id="3" creationId="{BDCB8F96-4164-EB2B-649A-BA19BCB86069}"/>
          </ac:spMkLst>
        </pc:spChg>
      </pc:sldChg>
      <pc:sldChg chg="modSp mod">
        <pc:chgData name="Matthieu De Mari" userId="dfb708c9-d8dc-439f-9a3b-c772bf4a311c" providerId="ADAL" clId="{5AB2C76D-1CA2-4C32-8900-1D5C2A09BEA1}" dt="2023-09-25T08:40:55.138" v="569" actId="20577"/>
        <pc:sldMkLst>
          <pc:docMk/>
          <pc:sldMk cId="4075916720" sldId="448"/>
        </pc:sldMkLst>
        <pc:spChg chg="mod">
          <ac:chgData name="Matthieu De Mari" userId="dfb708c9-d8dc-439f-9a3b-c772bf4a311c" providerId="ADAL" clId="{5AB2C76D-1CA2-4C32-8900-1D5C2A09BEA1}" dt="2023-09-25T08:40:55.138" v="569" actId="20577"/>
          <ac:spMkLst>
            <pc:docMk/>
            <pc:sldMk cId="4075916720" sldId="448"/>
            <ac:spMk id="3" creationId="{9BAE63A8-7CB3-9103-18B5-4F57A6F933B5}"/>
          </ac:spMkLst>
        </pc:spChg>
      </pc:sldChg>
      <pc:sldChg chg="modSp mod">
        <pc:chgData name="Matthieu De Mari" userId="dfb708c9-d8dc-439f-9a3b-c772bf4a311c" providerId="ADAL" clId="{5AB2C76D-1CA2-4C32-8900-1D5C2A09BEA1}" dt="2024-01-18T07:40:13.924" v="2240" actId="20577"/>
        <pc:sldMkLst>
          <pc:docMk/>
          <pc:sldMk cId="3841748881" sldId="450"/>
        </pc:sldMkLst>
        <pc:spChg chg="mod">
          <ac:chgData name="Matthieu De Mari" userId="dfb708c9-d8dc-439f-9a3b-c772bf4a311c" providerId="ADAL" clId="{5AB2C76D-1CA2-4C32-8900-1D5C2A09BEA1}" dt="2024-01-18T07:40:13.924" v="2240" actId="20577"/>
          <ac:spMkLst>
            <pc:docMk/>
            <pc:sldMk cId="3841748881" sldId="450"/>
            <ac:spMk id="3" creationId="{9BAE63A8-7CB3-9103-18B5-4F57A6F933B5}"/>
          </ac:spMkLst>
        </pc:spChg>
      </pc:sldChg>
      <pc:sldChg chg="modSp">
        <pc:chgData name="Matthieu De Mari" userId="dfb708c9-d8dc-439f-9a3b-c772bf4a311c" providerId="ADAL" clId="{5AB2C76D-1CA2-4C32-8900-1D5C2A09BEA1}" dt="2023-09-25T08:41:38.894" v="571" actId="20577"/>
        <pc:sldMkLst>
          <pc:docMk/>
          <pc:sldMk cId="3619568276" sldId="451"/>
        </pc:sldMkLst>
        <pc:spChg chg="mod">
          <ac:chgData name="Matthieu De Mari" userId="dfb708c9-d8dc-439f-9a3b-c772bf4a311c" providerId="ADAL" clId="{5AB2C76D-1CA2-4C32-8900-1D5C2A09BEA1}" dt="2023-09-25T08:41:38.894" v="571" actId="20577"/>
          <ac:spMkLst>
            <pc:docMk/>
            <pc:sldMk cId="3619568276" sldId="451"/>
            <ac:spMk id="11" creationId="{3FC4885D-D96C-48A4-C98F-2303966A0A24}"/>
          </ac:spMkLst>
        </pc:spChg>
      </pc:sldChg>
      <pc:sldChg chg="modSp mod">
        <pc:chgData name="Matthieu De Mari" userId="dfb708c9-d8dc-439f-9a3b-c772bf4a311c" providerId="ADAL" clId="{5AB2C76D-1CA2-4C32-8900-1D5C2A09BEA1}" dt="2024-01-18T07:41:58.353" v="2394" actId="20577"/>
        <pc:sldMkLst>
          <pc:docMk/>
          <pc:sldMk cId="165841853" sldId="453"/>
        </pc:sldMkLst>
        <pc:spChg chg="mod">
          <ac:chgData name="Matthieu De Mari" userId="dfb708c9-d8dc-439f-9a3b-c772bf4a311c" providerId="ADAL" clId="{5AB2C76D-1CA2-4C32-8900-1D5C2A09BEA1}" dt="2024-01-18T07:41:58.353" v="2394" actId="20577"/>
          <ac:spMkLst>
            <pc:docMk/>
            <pc:sldMk cId="165841853" sldId="453"/>
            <ac:spMk id="3" creationId="{D9B07062-8C65-24A8-A029-407C69D7BDA2}"/>
          </ac:spMkLst>
        </pc:spChg>
      </pc:sldChg>
      <pc:sldChg chg="modSp">
        <pc:chgData name="Matthieu De Mari" userId="dfb708c9-d8dc-439f-9a3b-c772bf4a311c" providerId="ADAL" clId="{5AB2C76D-1CA2-4C32-8900-1D5C2A09BEA1}" dt="2024-01-18T07:42:33.684" v="2431" actId="20577"/>
        <pc:sldMkLst>
          <pc:docMk/>
          <pc:sldMk cId="2488746483" sldId="458"/>
        </pc:sldMkLst>
        <pc:spChg chg="mod">
          <ac:chgData name="Matthieu De Mari" userId="dfb708c9-d8dc-439f-9a3b-c772bf4a311c" providerId="ADAL" clId="{5AB2C76D-1CA2-4C32-8900-1D5C2A09BEA1}" dt="2024-01-18T07:42:33.684" v="2431" actId="20577"/>
          <ac:spMkLst>
            <pc:docMk/>
            <pc:sldMk cId="2488746483" sldId="458"/>
            <ac:spMk id="4" creationId="{D6FC8E3E-422C-DDA8-8AEA-BAC629653399}"/>
          </ac:spMkLst>
        </pc:spChg>
      </pc:sldChg>
      <pc:sldChg chg="modSp mod">
        <pc:chgData name="Matthieu De Mari" userId="dfb708c9-d8dc-439f-9a3b-c772bf4a311c" providerId="ADAL" clId="{5AB2C76D-1CA2-4C32-8900-1D5C2A09BEA1}" dt="2024-01-18T07:43:08.432" v="2468" actId="20577"/>
        <pc:sldMkLst>
          <pc:docMk/>
          <pc:sldMk cId="2483381568" sldId="459"/>
        </pc:sldMkLst>
        <pc:spChg chg="mod">
          <ac:chgData name="Matthieu De Mari" userId="dfb708c9-d8dc-439f-9a3b-c772bf4a311c" providerId="ADAL" clId="{5AB2C76D-1CA2-4C32-8900-1D5C2A09BEA1}" dt="2024-01-18T07:43:08.432" v="2468" actId="20577"/>
          <ac:spMkLst>
            <pc:docMk/>
            <pc:sldMk cId="2483381568" sldId="459"/>
            <ac:spMk id="4" creationId="{D6FC8E3E-422C-DDA8-8AEA-BAC629653399}"/>
          </ac:spMkLst>
        </pc:spChg>
      </pc:sldChg>
      <pc:sldChg chg="modSp">
        <pc:chgData name="Matthieu De Mari" userId="dfb708c9-d8dc-439f-9a3b-c772bf4a311c" providerId="ADAL" clId="{5AB2C76D-1CA2-4C32-8900-1D5C2A09BEA1}" dt="2024-01-18T07:43:20.573" v="2483" actId="20577"/>
        <pc:sldMkLst>
          <pc:docMk/>
          <pc:sldMk cId="3208006571" sldId="460"/>
        </pc:sldMkLst>
        <pc:spChg chg="mod">
          <ac:chgData name="Matthieu De Mari" userId="dfb708c9-d8dc-439f-9a3b-c772bf4a311c" providerId="ADAL" clId="{5AB2C76D-1CA2-4C32-8900-1D5C2A09BEA1}" dt="2024-01-18T07:43:20.573" v="2483" actId="20577"/>
          <ac:spMkLst>
            <pc:docMk/>
            <pc:sldMk cId="3208006571" sldId="460"/>
            <ac:spMk id="4" creationId="{D6FC8E3E-422C-DDA8-8AEA-BAC629653399}"/>
          </ac:spMkLst>
        </pc:spChg>
      </pc:sldChg>
      <pc:sldChg chg="addSp modSp mod">
        <pc:chgData name="Matthieu De Mari" userId="dfb708c9-d8dc-439f-9a3b-c772bf4a311c" providerId="ADAL" clId="{5AB2C76D-1CA2-4C32-8900-1D5C2A09BEA1}" dt="2023-09-25T08:44:00.071" v="631" actId="14100"/>
        <pc:sldMkLst>
          <pc:docMk/>
          <pc:sldMk cId="4090459440" sldId="465"/>
        </pc:sldMkLst>
        <pc:spChg chg="add mod">
          <ac:chgData name="Matthieu De Mari" userId="dfb708c9-d8dc-439f-9a3b-c772bf4a311c" providerId="ADAL" clId="{5AB2C76D-1CA2-4C32-8900-1D5C2A09BEA1}" dt="2023-09-25T08:44:00.071" v="631" actId="14100"/>
          <ac:spMkLst>
            <pc:docMk/>
            <pc:sldMk cId="4090459440" sldId="465"/>
            <ac:spMk id="2" creationId="{948849C4-285E-89EE-A929-63AE33687D78}"/>
          </ac:spMkLst>
        </pc:spChg>
        <pc:spChg chg="mod">
          <ac:chgData name="Matthieu De Mari" userId="dfb708c9-d8dc-439f-9a3b-c772bf4a311c" providerId="ADAL" clId="{5AB2C76D-1CA2-4C32-8900-1D5C2A09BEA1}" dt="2023-09-25T08:43:49.755" v="628" actId="20577"/>
          <ac:spMkLst>
            <pc:docMk/>
            <pc:sldMk cId="4090459440" sldId="465"/>
            <ac:spMk id="11" creationId="{FC3B1AF6-3090-2218-738E-B02F4E0E9B29}"/>
          </ac:spMkLst>
        </pc:spChg>
      </pc:sldChg>
      <pc:sldChg chg="modSp mod">
        <pc:chgData name="Matthieu De Mari" userId="dfb708c9-d8dc-439f-9a3b-c772bf4a311c" providerId="ADAL" clId="{5AB2C76D-1CA2-4C32-8900-1D5C2A09BEA1}" dt="2023-09-25T08:44:38.919" v="662" actId="20577"/>
        <pc:sldMkLst>
          <pc:docMk/>
          <pc:sldMk cId="1662747536" sldId="466"/>
        </pc:sldMkLst>
        <pc:spChg chg="mod">
          <ac:chgData name="Matthieu De Mari" userId="dfb708c9-d8dc-439f-9a3b-c772bf4a311c" providerId="ADAL" clId="{5AB2C76D-1CA2-4C32-8900-1D5C2A09BEA1}" dt="2023-09-25T08:44:38.919" v="662" actId="20577"/>
          <ac:spMkLst>
            <pc:docMk/>
            <pc:sldMk cId="1662747536" sldId="466"/>
            <ac:spMk id="11" creationId="{FC3B1AF6-3090-2218-738E-B02F4E0E9B29}"/>
          </ac:spMkLst>
        </pc:spChg>
      </pc:sldChg>
      <pc:sldChg chg="modSp mod">
        <pc:chgData name="Matthieu De Mari" userId="dfb708c9-d8dc-439f-9a3b-c772bf4a311c" providerId="ADAL" clId="{5AB2C76D-1CA2-4C32-8900-1D5C2A09BEA1}" dt="2024-01-18T07:44:48.204" v="2603" actId="1076"/>
        <pc:sldMkLst>
          <pc:docMk/>
          <pc:sldMk cId="3574121588" sldId="469"/>
        </pc:sldMkLst>
        <pc:spChg chg="mod">
          <ac:chgData name="Matthieu De Mari" userId="dfb708c9-d8dc-439f-9a3b-c772bf4a311c" providerId="ADAL" clId="{5AB2C76D-1CA2-4C32-8900-1D5C2A09BEA1}" dt="2024-01-18T07:44:48.204" v="2603" actId="1076"/>
          <ac:spMkLst>
            <pc:docMk/>
            <pc:sldMk cId="3574121588" sldId="469"/>
            <ac:spMk id="2" creationId="{005AF7FF-0393-1164-480E-3E5CAD9A4570}"/>
          </ac:spMkLst>
        </pc:spChg>
      </pc:sldChg>
      <pc:sldChg chg="modSp mod">
        <pc:chgData name="Matthieu De Mari" userId="dfb708c9-d8dc-439f-9a3b-c772bf4a311c" providerId="ADAL" clId="{5AB2C76D-1CA2-4C32-8900-1D5C2A09BEA1}" dt="2023-09-25T08:45:33.369" v="676" actId="5793"/>
        <pc:sldMkLst>
          <pc:docMk/>
          <pc:sldMk cId="2072133245" sldId="472"/>
        </pc:sldMkLst>
        <pc:spChg chg="mod">
          <ac:chgData name="Matthieu De Mari" userId="dfb708c9-d8dc-439f-9a3b-c772bf4a311c" providerId="ADAL" clId="{5AB2C76D-1CA2-4C32-8900-1D5C2A09BEA1}" dt="2023-09-25T08:45:33.369" v="676" actId="5793"/>
          <ac:spMkLst>
            <pc:docMk/>
            <pc:sldMk cId="2072133245" sldId="472"/>
            <ac:spMk id="4" creationId="{C5B59CD9-14A1-20FA-6AC6-9BDA7E169C7B}"/>
          </ac:spMkLst>
        </pc:spChg>
      </pc:sldChg>
      <pc:sldChg chg="modSp mod">
        <pc:chgData name="Matthieu De Mari" userId="dfb708c9-d8dc-439f-9a3b-c772bf4a311c" providerId="ADAL" clId="{5AB2C76D-1CA2-4C32-8900-1D5C2A09BEA1}" dt="2023-09-25T08:45:45.408" v="701" actId="20577"/>
        <pc:sldMkLst>
          <pc:docMk/>
          <pc:sldMk cId="2180749" sldId="473"/>
        </pc:sldMkLst>
        <pc:spChg chg="mod">
          <ac:chgData name="Matthieu De Mari" userId="dfb708c9-d8dc-439f-9a3b-c772bf4a311c" providerId="ADAL" clId="{5AB2C76D-1CA2-4C32-8900-1D5C2A09BEA1}" dt="2023-09-25T08:45:45.408" v="701" actId="20577"/>
          <ac:spMkLst>
            <pc:docMk/>
            <pc:sldMk cId="2180749" sldId="473"/>
            <ac:spMk id="4" creationId="{C5B59CD9-14A1-20FA-6AC6-9BDA7E169C7B}"/>
          </ac:spMkLst>
        </pc:spChg>
      </pc:sldChg>
      <pc:sldChg chg="modSp mod">
        <pc:chgData name="Matthieu De Mari" userId="dfb708c9-d8dc-439f-9a3b-c772bf4a311c" providerId="ADAL" clId="{5AB2C76D-1CA2-4C32-8900-1D5C2A09BEA1}" dt="2024-01-26T05:50:46.956" v="2660" actId="20577"/>
        <pc:sldMkLst>
          <pc:docMk/>
          <pc:sldMk cId="105170546" sldId="516"/>
        </pc:sldMkLst>
        <pc:spChg chg="mod">
          <ac:chgData name="Matthieu De Mari" userId="dfb708c9-d8dc-439f-9a3b-c772bf4a311c" providerId="ADAL" clId="{5AB2C76D-1CA2-4C32-8900-1D5C2A09BEA1}" dt="2024-01-18T07:16:05.752" v="1301" actId="20577"/>
          <ac:spMkLst>
            <pc:docMk/>
            <pc:sldMk cId="105170546" sldId="516"/>
            <ac:spMk id="2" creationId="{B2D6E47F-EE41-14EC-57C7-619AC0EC550B}"/>
          </ac:spMkLst>
        </pc:spChg>
        <pc:spChg chg="mod">
          <ac:chgData name="Matthieu De Mari" userId="dfb708c9-d8dc-439f-9a3b-c772bf4a311c" providerId="ADAL" clId="{5AB2C76D-1CA2-4C32-8900-1D5C2A09BEA1}" dt="2024-01-26T05:50:46.956" v="2660" actId="20577"/>
          <ac:spMkLst>
            <pc:docMk/>
            <pc:sldMk cId="105170546" sldId="516"/>
            <ac:spMk id="3" creationId="{F9359CBB-2BA1-6409-CE17-97C6B596059A}"/>
          </ac:spMkLst>
        </pc:spChg>
        <pc:spChg chg="mod">
          <ac:chgData name="Matthieu De Mari" userId="dfb708c9-d8dc-439f-9a3b-c772bf4a311c" providerId="ADAL" clId="{5AB2C76D-1CA2-4C32-8900-1D5C2A09BEA1}" dt="2024-01-18T07:14:44.307" v="1250" actId="207"/>
          <ac:spMkLst>
            <pc:docMk/>
            <pc:sldMk cId="105170546" sldId="516"/>
            <ac:spMk id="4" creationId="{A9128ADB-0675-1D96-82EC-7D8A9E26F74A}"/>
          </ac:spMkLst>
        </pc:spChg>
      </pc:sldChg>
      <pc:sldChg chg="add">
        <pc:chgData name="Matthieu De Mari" userId="dfb708c9-d8dc-439f-9a3b-c772bf4a311c" providerId="ADAL" clId="{5AB2C76D-1CA2-4C32-8900-1D5C2A09BEA1}" dt="2024-01-18T07:39:37.559" v="2215"/>
        <pc:sldMkLst>
          <pc:docMk/>
          <pc:sldMk cId="3748740567" sldId="530"/>
        </pc:sldMkLst>
      </pc:sldChg>
      <pc:sldChg chg="del">
        <pc:chgData name="Matthieu De Mari" userId="dfb708c9-d8dc-439f-9a3b-c772bf4a311c" providerId="ADAL" clId="{5AB2C76D-1CA2-4C32-8900-1D5C2A09BEA1}" dt="2024-01-18T07:39:13.792" v="2212" actId="2696"/>
        <pc:sldMkLst>
          <pc:docMk/>
          <pc:sldMk cId="4186882371" sldId="530"/>
        </pc:sldMkLst>
      </pc:sldChg>
      <pc:sldChg chg="add">
        <pc:chgData name="Matthieu De Mari" userId="dfb708c9-d8dc-439f-9a3b-c772bf4a311c" providerId="ADAL" clId="{5AB2C76D-1CA2-4C32-8900-1D5C2A09BEA1}" dt="2024-01-18T07:39:37.559" v="2215"/>
        <pc:sldMkLst>
          <pc:docMk/>
          <pc:sldMk cId="739837862" sldId="531"/>
        </pc:sldMkLst>
      </pc:sldChg>
      <pc:sldChg chg="del">
        <pc:chgData name="Matthieu De Mari" userId="dfb708c9-d8dc-439f-9a3b-c772bf4a311c" providerId="ADAL" clId="{5AB2C76D-1CA2-4C32-8900-1D5C2A09BEA1}" dt="2024-01-18T07:39:13.792" v="2212" actId="2696"/>
        <pc:sldMkLst>
          <pc:docMk/>
          <pc:sldMk cId="2928774359" sldId="531"/>
        </pc:sldMkLst>
      </pc:sldChg>
      <pc:sldChg chg="del">
        <pc:chgData name="Matthieu De Mari" userId="dfb708c9-d8dc-439f-9a3b-c772bf4a311c" providerId="ADAL" clId="{5AB2C76D-1CA2-4C32-8900-1D5C2A09BEA1}" dt="2024-01-18T07:39:13.792" v="2212" actId="2696"/>
        <pc:sldMkLst>
          <pc:docMk/>
          <pc:sldMk cId="1791705232" sldId="532"/>
        </pc:sldMkLst>
      </pc:sldChg>
      <pc:sldChg chg="add">
        <pc:chgData name="Matthieu De Mari" userId="dfb708c9-d8dc-439f-9a3b-c772bf4a311c" providerId="ADAL" clId="{5AB2C76D-1CA2-4C32-8900-1D5C2A09BEA1}" dt="2024-01-18T07:39:37.559" v="2215"/>
        <pc:sldMkLst>
          <pc:docMk/>
          <pc:sldMk cId="2297983479" sldId="532"/>
        </pc:sldMkLst>
      </pc:sldChg>
      <pc:sldChg chg="del">
        <pc:chgData name="Matthieu De Mari" userId="dfb708c9-d8dc-439f-9a3b-c772bf4a311c" providerId="ADAL" clId="{5AB2C76D-1CA2-4C32-8900-1D5C2A09BEA1}" dt="2024-01-18T07:39:13.792" v="2212" actId="2696"/>
        <pc:sldMkLst>
          <pc:docMk/>
          <pc:sldMk cId="2153130604" sldId="533"/>
        </pc:sldMkLst>
      </pc:sldChg>
      <pc:sldChg chg="add">
        <pc:chgData name="Matthieu De Mari" userId="dfb708c9-d8dc-439f-9a3b-c772bf4a311c" providerId="ADAL" clId="{5AB2C76D-1CA2-4C32-8900-1D5C2A09BEA1}" dt="2024-01-18T07:39:37.559" v="2215"/>
        <pc:sldMkLst>
          <pc:docMk/>
          <pc:sldMk cId="3737733325" sldId="533"/>
        </pc:sldMkLst>
      </pc:sldChg>
      <pc:sldChg chg="modSp add mod">
        <pc:chgData name="Matthieu De Mari" userId="dfb708c9-d8dc-439f-9a3b-c772bf4a311c" providerId="ADAL" clId="{5AB2C76D-1CA2-4C32-8900-1D5C2A09BEA1}" dt="2024-01-26T05:51:59.506" v="2713" actId="20577"/>
        <pc:sldMkLst>
          <pc:docMk/>
          <pc:sldMk cId="2461311240" sldId="535"/>
        </pc:sldMkLst>
        <pc:spChg chg="mod">
          <ac:chgData name="Matthieu De Mari" userId="dfb708c9-d8dc-439f-9a3b-c772bf4a311c" providerId="ADAL" clId="{5AB2C76D-1CA2-4C32-8900-1D5C2A09BEA1}" dt="2024-01-26T05:51:59.506" v="2713" actId="20577"/>
          <ac:spMkLst>
            <pc:docMk/>
            <pc:sldMk cId="2461311240" sldId="535"/>
            <ac:spMk id="3" creationId="{E6A39174-3E5F-1239-C016-DEB828F2BE91}"/>
          </ac:spMkLst>
        </pc:spChg>
      </pc:sldChg>
      <pc:sldChg chg="modSp del mod">
        <pc:chgData name="Matthieu De Mari" userId="dfb708c9-d8dc-439f-9a3b-c772bf4a311c" providerId="ADAL" clId="{5AB2C76D-1CA2-4C32-8900-1D5C2A09BEA1}" dt="2024-01-18T07:28:33.335" v="2086" actId="2696"/>
        <pc:sldMkLst>
          <pc:docMk/>
          <pc:sldMk cId="2533239305" sldId="535"/>
        </pc:sldMkLst>
        <pc:spChg chg="mod">
          <ac:chgData name="Matthieu De Mari" userId="dfb708c9-d8dc-439f-9a3b-c772bf4a311c" providerId="ADAL" clId="{5AB2C76D-1CA2-4C32-8900-1D5C2A09BEA1}" dt="2023-09-25T08:33:08.382" v="285" actId="20577"/>
          <ac:spMkLst>
            <pc:docMk/>
            <pc:sldMk cId="2533239305" sldId="535"/>
            <ac:spMk id="3" creationId="{E6A39174-3E5F-1239-C016-DEB828F2BE91}"/>
          </ac:spMkLst>
        </pc:spChg>
      </pc:sldChg>
      <pc:sldChg chg="modSp mod">
        <pc:chgData name="Matthieu De Mari" userId="dfb708c9-d8dc-439f-9a3b-c772bf4a311c" providerId="ADAL" clId="{5AB2C76D-1CA2-4C32-8900-1D5C2A09BEA1}" dt="2024-01-26T05:51:02.639" v="2695" actId="20577"/>
        <pc:sldMkLst>
          <pc:docMk/>
          <pc:sldMk cId="3811521726" sldId="536"/>
        </pc:sldMkLst>
        <pc:spChg chg="mod">
          <ac:chgData name="Matthieu De Mari" userId="dfb708c9-d8dc-439f-9a3b-c772bf4a311c" providerId="ADAL" clId="{5AB2C76D-1CA2-4C32-8900-1D5C2A09BEA1}" dt="2024-01-18T07:16:11.506" v="1307" actId="20577"/>
          <ac:spMkLst>
            <pc:docMk/>
            <pc:sldMk cId="3811521726" sldId="536"/>
            <ac:spMk id="2" creationId="{B2D6E47F-EE41-14EC-57C7-619AC0EC550B}"/>
          </ac:spMkLst>
        </pc:spChg>
        <pc:spChg chg="mod">
          <ac:chgData name="Matthieu De Mari" userId="dfb708c9-d8dc-439f-9a3b-c772bf4a311c" providerId="ADAL" clId="{5AB2C76D-1CA2-4C32-8900-1D5C2A09BEA1}" dt="2024-01-26T05:51:02.639" v="2695" actId="20577"/>
          <ac:spMkLst>
            <pc:docMk/>
            <pc:sldMk cId="3811521726" sldId="536"/>
            <ac:spMk id="3" creationId="{F9359CBB-2BA1-6409-CE17-97C6B596059A}"/>
          </ac:spMkLst>
        </pc:spChg>
      </pc:sldChg>
      <pc:sldChg chg="modSp mod">
        <pc:chgData name="Matthieu De Mari" userId="dfb708c9-d8dc-439f-9a3b-c772bf4a311c" providerId="ADAL" clId="{5AB2C76D-1CA2-4C32-8900-1D5C2A09BEA1}" dt="2024-01-18T07:16:15.388" v="1310" actId="20577"/>
        <pc:sldMkLst>
          <pc:docMk/>
          <pc:sldMk cId="3869870204" sldId="537"/>
        </pc:sldMkLst>
        <pc:spChg chg="mod">
          <ac:chgData name="Matthieu De Mari" userId="dfb708c9-d8dc-439f-9a3b-c772bf4a311c" providerId="ADAL" clId="{5AB2C76D-1CA2-4C32-8900-1D5C2A09BEA1}" dt="2024-01-18T07:16:15.388" v="1310" actId="20577"/>
          <ac:spMkLst>
            <pc:docMk/>
            <pc:sldMk cId="3869870204" sldId="537"/>
            <ac:spMk id="2" creationId="{B2D6E47F-EE41-14EC-57C7-619AC0EC550B}"/>
          </ac:spMkLst>
        </pc:spChg>
      </pc:sldChg>
      <pc:sldChg chg="modSp del mod">
        <pc:chgData name="Matthieu De Mari" userId="dfb708c9-d8dc-439f-9a3b-c772bf4a311c" providerId="ADAL" clId="{5AB2C76D-1CA2-4C32-8900-1D5C2A09BEA1}" dt="2024-01-18T07:17:39.657" v="1354" actId="47"/>
        <pc:sldMkLst>
          <pc:docMk/>
          <pc:sldMk cId="3846577636" sldId="538"/>
        </pc:sldMkLst>
        <pc:spChg chg="mod">
          <ac:chgData name="Matthieu De Mari" userId="dfb708c9-d8dc-439f-9a3b-c772bf4a311c" providerId="ADAL" clId="{5AB2C76D-1CA2-4C32-8900-1D5C2A09BEA1}" dt="2024-01-18T07:17:09.816" v="1337" actId="20577"/>
          <ac:spMkLst>
            <pc:docMk/>
            <pc:sldMk cId="3846577636" sldId="538"/>
            <ac:spMk id="2" creationId="{B2D6E47F-EE41-14EC-57C7-619AC0EC550B}"/>
          </ac:spMkLst>
        </pc:spChg>
        <pc:spChg chg="mod">
          <ac:chgData name="Matthieu De Mari" userId="dfb708c9-d8dc-439f-9a3b-c772bf4a311c" providerId="ADAL" clId="{5AB2C76D-1CA2-4C32-8900-1D5C2A09BEA1}" dt="2023-09-25T08:32:09.050" v="280" actId="20577"/>
          <ac:spMkLst>
            <pc:docMk/>
            <pc:sldMk cId="3846577636" sldId="538"/>
            <ac:spMk id="3" creationId="{F9359CBB-2BA1-6409-CE17-97C6B596059A}"/>
          </ac:spMkLst>
        </pc:spChg>
      </pc:sldChg>
      <pc:sldChg chg="add">
        <pc:chgData name="Matthieu De Mari" userId="dfb708c9-d8dc-439f-9a3b-c772bf4a311c" providerId="ADAL" clId="{5AB2C76D-1CA2-4C32-8900-1D5C2A09BEA1}" dt="2024-01-22T02:49:05.302" v="2607"/>
        <pc:sldMkLst>
          <pc:docMk/>
          <pc:sldMk cId="1467486473" sldId="539"/>
        </pc:sldMkLst>
      </pc:sldChg>
      <pc:sldChg chg="modSp del mod">
        <pc:chgData name="Matthieu De Mari" userId="dfb708c9-d8dc-439f-9a3b-c772bf4a311c" providerId="ADAL" clId="{5AB2C76D-1CA2-4C32-8900-1D5C2A09BEA1}" dt="2024-01-22T02:48:38.991" v="2604" actId="2696"/>
        <pc:sldMkLst>
          <pc:docMk/>
          <pc:sldMk cId="1680382264" sldId="539"/>
        </pc:sldMkLst>
        <pc:spChg chg="mod">
          <ac:chgData name="Matthieu De Mari" userId="dfb708c9-d8dc-439f-9a3b-c772bf4a311c" providerId="ADAL" clId="{5AB2C76D-1CA2-4C32-8900-1D5C2A09BEA1}" dt="2023-09-25T08:36:15.113" v="333" actId="20577"/>
          <ac:spMkLst>
            <pc:docMk/>
            <pc:sldMk cId="1680382264" sldId="539"/>
            <ac:spMk id="3" creationId="{DFE696BC-BC79-7B38-76F4-69E530908CB4}"/>
          </ac:spMkLst>
        </pc:spChg>
      </pc:sldChg>
      <pc:sldChg chg="del">
        <pc:chgData name="Matthieu De Mari" userId="dfb708c9-d8dc-439f-9a3b-c772bf4a311c" providerId="ADAL" clId="{5AB2C76D-1CA2-4C32-8900-1D5C2A09BEA1}" dt="2024-01-22T02:49:30.909" v="2611" actId="47"/>
        <pc:sldMkLst>
          <pc:docMk/>
          <pc:sldMk cId="3241426781" sldId="540"/>
        </pc:sldMkLst>
      </pc:sldChg>
      <pc:sldChg chg="add">
        <pc:chgData name="Matthieu De Mari" userId="dfb708c9-d8dc-439f-9a3b-c772bf4a311c" providerId="ADAL" clId="{5AB2C76D-1CA2-4C32-8900-1D5C2A09BEA1}" dt="2024-01-18T07:39:37.559" v="2215"/>
        <pc:sldMkLst>
          <pc:docMk/>
          <pc:sldMk cId="2730888453" sldId="541"/>
        </pc:sldMkLst>
      </pc:sldChg>
      <pc:sldChg chg="del">
        <pc:chgData name="Matthieu De Mari" userId="dfb708c9-d8dc-439f-9a3b-c772bf4a311c" providerId="ADAL" clId="{5AB2C76D-1CA2-4C32-8900-1D5C2A09BEA1}" dt="2024-01-18T07:39:13.792" v="2212" actId="2696"/>
        <pc:sldMkLst>
          <pc:docMk/>
          <pc:sldMk cId="3217144237" sldId="541"/>
        </pc:sldMkLst>
      </pc:sldChg>
      <pc:sldChg chg="add">
        <pc:chgData name="Matthieu De Mari" userId="dfb708c9-d8dc-439f-9a3b-c772bf4a311c" providerId="ADAL" clId="{5AB2C76D-1CA2-4C32-8900-1D5C2A09BEA1}" dt="2024-01-18T07:14:18.537" v="1209"/>
        <pc:sldMkLst>
          <pc:docMk/>
          <pc:sldMk cId="320047235" sldId="542"/>
        </pc:sldMkLst>
      </pc:sldChg>
      <pc:sldChg chg="modSp new del mod">
        <pc:chgData name="Matthieu De Mari" userId="dfb708c9-d8dc-439f-9a3b-c772bf4a311c" providerId="ADAL" clId="{5AB2C76D-1CA2-4C32-8900-1D5C2A09BEA1}" dt="2024-01-18T07:14:06.722" v="1206" actId="2696"/>
        <pc:sldMkLst>
          <pc:docMk/>
          <pc:sldMk cId="1746885897" sldId="542"/>
        </pc:sldMkLst>
        <pc:spChg chg="mod">
          <ac:chgData name="Matthieu De Mari" userId="dfb708c9-d8dc-439f-9a3b-c772bf4a311c" providerId="ADAL" clId="{5AB2C76D-1CA2-4C32-8900-1D5C2A09BEA1}" dt="2023-09-27T02:08:35.383" v="723" actId="20577"/>
          <ac:spMkLst>
            <pc:docMk/>
            <pc:sldMk cId="1746885897" sldId="542"/>
            <ac:spMk id="2" creationId="{0DA3A236-8A0A-B397-B252-C2294DDBA58A}"/>
          </ac:spMkLst>
        </pc:spChg>
        <pc:spChg chg="mod">
          <ac:chgData name="Matthieu De Mari" userId="dfb708c9-d8dc-439f-9a3b-c772bf4a311c" providerId="ADAL" clId="{5AB2C76D-1CA2-4C32-8900-1D5C2A09BEA1}" dt="2023-09-27T02:09:22.158" v="753" actId="113"/>
          <ac:spMkLst>
            <pc:docMk/>
            <pc:sldMk cId="1746885897" sldId="542"/>
            <ac:spMk id="3" creationId="{63A0C95C-5149-08F3-97C9-E3111F2C93C2}"/>
          </ac:spMkLst>
        </pc:spChg>
      </pc:sldChg>
      <pc:sldChg chg="addSp delSp modSp add del mod">
        <pc:chgData name="Matthieu De Mari" userId="dfb708c9-d8dc-439f-9a3b-c772bf4a311c" providerId="ADAL" clId="{5AB2C76D-1CA2-4C32-8900-1D5C2A09BEA1}" dt="2024-01-18T07:14:06.722" v="1206" actId="2696"/>
        <pc:sldMkLst>
          <pc:docMk/>
          <pc:sldMk cId="1430904613" sldId="543"/>
        </pc:sldMkLst>
        <pc:spChg chg="mod">
          <ac:chgData name="Matthieu De Mari" userId="dfb708c9-d8dc-439f-9a3b-c772bf4a311c" providerId="ADAL" clId="{5AB2C76D-1CA2-4C32-8900-1D5C2A09BEA1}" dt="2023-09-27T02:12:19.280" v="929" actId="113"/>
          <ac:spMkLst>
            <pc:docMk/>
            <pc:sldMk cId="1430904613" sldId="543"/>
            <ac:spMk id="3" creationId="{63A0C95C-5149-08F3-97C9-E3111F2C93C2}"/>
          </ac:spMkLst>
        </pc:spChg>
        <pc:spChg chg="add del">
          <ac:chgData name="Matthieu De Mari" userId="dfb708c9-d8dc-439f-9a3b-c772bf4a311c" providerId="ADAL" clId="{5AB2C76D-1CA2-4C32-8900-1D5C2A09BEA1}" dt="2023-09-27T02:09:46.470" v="756"/>
          <ac:spMkLst>
            <pc:docMk/>
            <pc:sldMk cId="1430904613" sldId="543"/>
            <ac:spMk id="4" creationId="{0D311943-0B46-BBAD-FE4E-01C521B3A274}"/>
          </ac:spMkLst>
        </pc:spChg>
      </pc:sldChg>
      <pc:sldChg chg="add">
        <pc:chgData name="Matthieu De Mari" userId="dfb708c9-d8dc-439f-9a3b-c772bf4a311c" providerId="ADAL" clId="{5AB2C76D-1CA2-4C32-8900-1D5C2A09BEA1}" dt="2024-01-18T07:14:18.537" v="1209"/>
        <pc:sldMkLst>
          <pc:docMk/>
          <pc:sldMk cId="3257314794" sldId="543"/>
        </pc:sldMkLst>
      </pc:sldChg>
      <pc:sldChg chg="add">
        <pc:chgData name="Matthieu De Mari" userId="dfb708c9-d8dc-439f-9a3b-c772bf4a311c" providerId="ADAL" clId="{5AB2C76D-1CA2-4C32-8900-1D5C2A09BEA1}" dt="2024-01-18T07:14:18.537" v="1209"/>
        <pc:sldMkLst>
          <pc:docMk/>
          <pc:sldMk cId="568568734" sldId="544"/>
        </pc:sldMkLst>
      </pc:sldChg>
      <pc:sldChg chg="modSp add del mod">
        <pc:chgData name="Matthieu De Mari" userId="dfb708c9-d8dc-439f-9a3b-c772bf4a311c" providerId="ADAL" clId="{5AB2C76D-1CA2-4C32-8900-1D5C2A09BEA1}" dt="2024-01-18T07:14:06.722" v="1206" actId="2696"/>
        <pc:sldMkLst>
          <pc:docMk/>
          <pc:sldMk cId="3495830152" sldId="544"/>
        </pc:sldMkLst>
        <pc:spChg chg="mod">
          <ac:chgData name="Matthieu De Mari" userId="dfb708c9-d8dc-439f-9a3b-c772bf4a311c" providerId="ADAL" clId="{5AB2C76D-1CA2-4C32-8900-1D5C2A09BEA1}" dt="2023-09-27T02:12:25.940" v="930" actId="113"/>
          <ac:spMkLst>
            <pc:docMk/>
            <pc:sldMk cId="3495830152" sldId="544"/>
            <ac:spMk id="3" creationId="{63A0C95C-5149-08F3-97C9-E3111F2C93C2}"/>
          </ac:spMkLst>
        </pc:spChg>
      </pc:sldChg>
      <pc:sldChg chg="addSp delSp modSp add mod">
        <pc:chgData name="Matthieu De Mari" userId="dfb708c9-d8dc-439f-9a3b-c772bf4a311c" providerId="ADAL" clId="{5AB2C76D-1CA2-4C32-8900-1D5C2A09BEA1}" dt="2024-01-26T05:49:54.458" v="2623" actId="20577"/>
        <pc:sldMkLst>
          <pc:docMk/>
          <pc:sldMk cId="2886371905" sldId="545"/>
        </pc:sldMkLst>
        <pc:spChg chg="mod">
          <ac:chgData name="Matthieu De Mari" userId="dfb708c9-d8dc-439f-9a3b-c772bf4a311c" providerId="ADAL" clId="{5AB2C76D-1CA2-4C32-8900-1D5C2A09BEA1}" dt="2024-01-26T05:49:54.458" v="2623" actId="20577"/>
          <ac:spMkLst>
            <pc:docMk/>
            <pc:sldMk cId="2886371905" sldId="545"/>
            <ac:spMk id="13" creationId="{100642B6-C432-4551-A081-D2685D9CE257}"/>
          </ac:spMkLst>
        </pc:spChg>
        <pc:picChg chg="del">
          <ac:chgData name="Matthieu De Mari" userId="dfb708c9-d8dc-439f-9a3b-c772bf4a311c" providerId="ADAL" clId="{5AB2C76D-1CA2-4C32-8900-1D5C2A09BEA1}" dt="2024-01-18T07:07:12.231" v="1076" actId="478"/>
          <ac:picMkLst>
            <pc:docMk/>
            <pc:sldMk cId="2886371905" sldId="545"/>
            <ac:picMk id="3" creationId="{241FF3A6-B11F-1ADC-D3BE-E26F2188589F}"/>
          </ac:picMkLst>
        </pc:picChg>
        <pc:picChg chg="add mod">
          <ac:chgData name="Matthieu De Mari" userId="dfb708c9-d8dc-439f-9a3b-c772bf4a311c" providerId="ADAL" clId="{5AB2C76D-1CA2-4C32-8900-1D5C2A09BEA1}" dt="2024-01-18T07:08:22.212" v="1094" actId="14100"/>
          <ac:picMkLst>
            <pc:docMk/>
            <pc:sldMk cId="2886371905" sldId="545"/>
            <ac:picMk id="5" creationId="{5D29569C-3D9D-84D3-5DA4-2A4E9587909A}"/>
          </ac:picMkLst>
        </pc:picChg>
      </pc:sldChg>
      <pc:sldChg chg="addSp delSp modSp add mod chgLayout">
        <pc:chgData name="Matthieu De Mari" userId="dfb708c9-d8dc-439f-9a3b-c772bf4a311c" providerId="ADAL" clId="{5AB2C76D-1CA2-4C32-8900-1D5C2A09BEA1}" dt="2024-01-26T05:50:09.285" v="2627" actId="14100"/>
        <pc:sldMkLst>
          <pc:docMk/>
          <pc:sldMk cId="119000326" sldId="546"/>
        </pc:sldMkLst>
        <pc:spChg chg="mod ord">
          <ac:chgData name="Matthieu De Mari" userId="dfb708c9-d8dc-439f-9a3b-c772bf4a311c" providerId="ADAL" clId="{5AB2C76D-1CA2-4C32-8900-1D5C2A09BEA1}" dt="2024-01-18T07:05:12.515" v="959" actId="700"/>
          <ac:spMkLst>
            <pc:docMk/>
            <pc:sldMk cId="119000326" sldId="546"/>
            <ac:spMk id="2" creationId="{DC07D89A-B685-431D-8A42-BB210F5A54AB}"/>
          </ac:spMkLst>
        </pc:spChg>
        <pc:spChg chg="add mod ord">
          <ac:chgData name="Matthieu De Mari" userId="dfb708c9-d8dc-439f-9a3b-c772bf4a311c" providerId="ADAL" clId="{5AB2C76D-1CA2-4C32-8900-1D5C2A09BEA1}" dt="2024-01-26T05:50:05.467" v="2625" actId="27636"/>
          <ac:spMkLst>
            <pc:docMk/>
            <pc:sldMk cId="119000326" sldId="546"/>
            <ac:spMk id="4" creationId="{E0B60D52-18D8-0670-3A0B-D35A0B366FDC}"/>
          </ac:spMkLst>
        </pc:spChg>
        <pc:spChg chg="mod ord">
          <ac:chgData name="Matthieu De Mari" userId="dfb708c9-d8dc-439f-9a3b-c772bf4a311c" providerId="ADAL" clId="{5AB2C76D-1CA2-4C32-8900-1D5C2A09BEA1}" dt="2024-01-26T05:50:09.285" v="2627" actId="14100"/>
          <ac:spMkLst>
            <pc:docMk/>
            <pc:sldMk cId="119000326" sldId="546"/>
            <ac:spMk id="13" creationId="{100642B6-C432-4551-A081-D2685D9CE257}"/>
          </ac:spMkLst>
        </pc:spChg>
        <pc:picChg chg="del">
          <ac:chgData name="Matthieu De Mari" userId="dfb708c9-d8dc-439f-9a3b-c772bf4a311c" providerId="ADAL" clId="{5AB2C76D-1CA2-4C32-8900-1D5C2A09BEA1}" dt="2024-01-18T07:05:14.543" v="962" actId="478"/>
          <ac:picMkLst>
            <pc:docMk/>
            <pc:sldMk cId="119000326" sldId="546"/>
            <ac:picMk id="3" creationId="{241FF3A6-B11F-1ADC-D3BE-E26F2188589F}"/>
          </ac:picMkLst>
        </pc:picChg>
      </pc:sldChg>
      <pc:sldChg chg="add">
        <pc:chgData name="Matthieu De Mari" userId="dfb708c9-d8dc-439f-9a3b-c772bf4a311c" providerId="ADAL" clId="{5AB2C76D-1CA2-4C32-8900-1D5C2A09BEA1}" dt="2024-01-18T07:29:04.522" v="2090"/>
        <pc:sldMkLst>
          <pc:docMk/>
          <pc:sldMk cId="2458435727" sldId="5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26/01/2024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Date Placeholder 6">
            <a:extLst>
              <a:ext uri="{FF2B5EF4-FFF2-40B4-BE49-F238E27FC236}">
                <a16:creationId xmlns:a16="http://schemas.microsoft.com/office/drawing/2014/main" id="{D0C667B5-0EA0-5B7D-5AEE-75464B75E8F0}"/>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8" name="Footer Placeholder 7">
            <a:extLst>
              <a:ext uri="{FF2B5EF4-FFF2-40B4-BE49-F238E27FC236}">
                <a16:creationId xmlns:a16="http://schemas.microsoft.com/office/drawing/2014/main" id="{E338AF35-AF85-FAE0-DA12-DCCA36BE7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4E54A8-13DD-C9EE-C130-6ACE32C2002B}"/>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26/01/2024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26/01/2024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7.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hyperlink" Target="https://www.manning.com/books/deep-learning-with-pytorch"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mailto:ngaiman_cheung@sutd.edu.sg"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5.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19.png"/><Relationship Id="rId4" Type="http://schemas.openxmlformats.org/officeDocument/2006/relationships/diagramLayout" Target="../diagrams/layout7.xml"/><Relationship Id="rId9"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hyperlink" Target="mailto:hazel_hee@sutd.edu.sg" TargetMode="External"/><Relationship Id="rId2" Type="http://schemas.openxmlformats.org/officeDocument/2006/relationships/hyperlink" Target="mailto:nirmalendu_prakash@mymail.sutd.edu.sg"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jpg"/></Relationships>
</file>

<file path=ppt/slides/_rels/slide9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Course Introduction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a:t>
            </a:r>
          </a:p>
          <a:p>
            <a:r>
              <a:rPr lang="en-GB" b="1" dirty="0"/>
              <a:t>Video recaps (from COVID years)</a:t>
            </a:r>
          </a:p>
          <a:p>
            <a:pPr marL="0" indent="0">
              <a:buNone/>
            </a:pPr>
            <a:r>
              <a:rPr lang="en-GB" b="1" dirty="0"/>
              <a:t>New, this year!</a:t>
            </a:r>
          </a:p>
          <a:p>
            <a:r>
              <a:rPr lang="en-GB" b="1" dirty="0"/>
              <a:t>Google slides: </a:t>
            </a:r>
            <a:r>
              <a:rPr lang="en-GB" dirty="0"/>
              <a:t>shared and can be modified/commented by everyone who has link to slides.</a:t>
            </a:r>
          </a:p>
          <a:p>
            <a:r>
              <a:rPr lang="en-GB" b="1" dirty="0"/>
              <a:t>Feeling like there is a notion rather obscure? </a:t>
            </a:r>
            <a:r>
              <a:rPr lang="en-GB" dirty="0"/>
              <a:t>Comment/ask your questions on the Google Slides and other students/Prof can answer!</a:t>
            </a:r>
          </a:p>
          <a:p>
            <a:r>
              <a:rPr lang="en-GB" dirty="0"/>
              <a:t>(Will also greatly help me identify parts/materials that need clarifications/improvements for future generations!)</a:t>
            </a:r>
          </a:p>
        </p:txBody>
      </p:sp>
    </p:spTree>
    <p:extLst>
      <p:ext uri="{BB962C8B-B14F-4D97-AF65-F5344CB8AC3E}">
        <p14:creationId xmlns:p14="http://schemas.microsoft.com/office/powerpoint/2010/main" val="38115217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Our loss function, the MSE </a:t>
                </a:r>
                <a14:m>
                  <m:oMath xmlns:m="http://schemas.openxmlformats.org/officeDocument/2006/math">
                    <m:r>
                      <a:rPr lang="en-GB" i="1" dirty="0" smtClean="0">
                        <a:latin typeface="Cambria Math" panose="02040503050406030204" pitchFamily="18" charset="0"/>
                      </a:rPr>
                      <m:t>𝐿</m:t>
                    </m:r>
                  </m:oMath>
                </a14:m>
                <a:r>
                  <a:rPr lang="en-GB" dirty="0"/>
                  <a:t>, is therefore defined, in matrix format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e>
                        <m:sup>
                          <m:r>
                            <a:rPr lang="en-GB" b="0" i="1" smtClean="0">
                              <a:latin typeface="Cambria Math" panose="02040503050406030204" pitchFamily="18" charset="0"/>
                            </a:rPr>
                            <m:t>𝑇</m:t>
                          </m:r>
                        </m:sup>
                      </m:sSup>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r>
                        <a:rPr lang="en-GB" b="0" i="1" smtClean="0">
                          <a:latin typeface="Cambria Math" panose="02040503050406030204" pitchFamily="18" charset="0"/>
                        </a:rPr>
                        <m:t> </m:t>
                      </m:r>
                    </m:oMath>
                  </m:oMathPara>
                </a14:m>
                <a:endParaRPr lang="en-GB" b="0" dirty="0"/>
              </a:p>
              <a:p>
                <a:pPr marL="0" indent="0">
                  <a:buNone/>
                </a:pPr>
                <a:endParaRPr lang="en-GB" dirty="0"/>
              </a:p>
              <a:p>
                <a:pPr marL="0" indent="0">
                  <a:buNone/>
                </a:pPr>
                <a:r>
                  <a:rPr lang="en-GB" dirty="0"/>
                  <a:t>This is equivalent to</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i="1" dirty="0">
                                  <a:latin typeface="Cambria Math" panose="02040503050406030204" pitchFamily="18" charset="0"/>
                                </a:rPr>
                              </m:ctrlPr>
                            </m:sSupPr>
                            <m:e>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d>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7398378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We then get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SG" dirty="0"/>
              </a:p>
              <a:p>
                <a:pPr marL="0" indent="0">
                  <a:buNone/>
                </a:pPr>
                <a:endParaRPr lang="en-SG" dirty="0"/>
              </a:p>
              <a:p>
                <a:pPr marL="0" indent="0">
                  <a:buNone/>
                </a:pPr>
                <a:r>
                  <a:rPr lang="en-SG" dirty="0"/>
                  <a:t>Expanding</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b="0" i="1" dirty="0" smtClean="0">
                          <a:latin typeface="Cambria Math" panose="02040503050406030204" pitchFamily="18" charset="0"/>
                        </a:rPr>
                        <m:t> </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7308884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a:xfrm>
                <a:off x="838200" y="1825624"/>
                <a:ext cx="10515600" cy="5032375"/>
              </a:xfrm>
            </p:spPr>
            <p:txBody>
              <a:bodyPr>
                <a:normAutofit/>
              </a:bodyPr>
              <a:lstStyle/>
              <a:p>
                <a:pPr marL="0" indent="0">
                  <a:buNone/>
                </a:pPr>
                <a:r>
                  <a:rPr lang="en-SG" dirty="0"/>
                  <a:t>Recall that we are trying to find the solution to optimization problem</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m:t>
                      </m:r>
                      <m:r>
                        <m:rPr>
                          <m:sty m:val="p"/>
                        </m:rPr>
                        <a:rPr lang="en-GB" b="0" i="0" smtClean="0">
                          <a:latin typeface="Cambria Math" panose="02040503050406030204" pitchFamily="18" charset="0"/>
                        </a:rPr>
                        <m:t>arg</m:t>
                      </m:r>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fName>
                        <m:e>
                          <m:d>
                            <m:dPr>
                              <m:begChr m:val="["/>
                              <m:endChr m:val="]"/>
                              <m:ctrlPr>
                                <a:rPr lang="en-GB" i="1">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e>
                          </m:d>
                        </m:e>
                      </m:func>
                    </m:oMath>
                  </m:oMathPara>
                </a14:m>
                <a:endParaRPr lang="en-SG" dirty="0"/>
              </a:p>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SG" dirty="0"/>
                  <a:t>Recognizing that </a:t>
                </a:r>
                <a14:m>
                  <m:oMath xmlns:m="http://schemas.openxmlformats.org/officeDocument/2006/math">
                    <m:sSup>
                      <m:sSupPr>
                        <m:ctrlPr>
                          <a:rPr lang="en-GB" i="1" dirty="0" smtClean="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a14:m>
                <a:r>
                  <a:rPr lang="en-SG" dirty="0"/>
                  <a:t>, differentiating our function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 </m:t>
                    </m:r>
                  </m:oMath>
                </a14:m>
                <a:r>
                  <a:rPr lang="en-SG" dirty="0"/>
                  <a:t>with respect to </a:t>
                </a:r>
                <a14:m>
                  <m:oMath xmlns:m="http://schemas.openxmlformats.org/officeDocument/2006/math">
                    <m:r>
                      <a:rPr lang="en-SG" i="1" dirty="0" smtClean="0">
                        <a:latin typeface="Cambria Math" panose="02040503050406030204" pitchFamily="18" charset="0"/>
                      </a:rPr>
                      <m:t>𝑊</m:t>
                    </m:r>
                  </m:oMath>
                </a14:m>
                <a:r>
                  <a:rPr lang="en-SG" dirty="0"/>
                  <a:t> and equating it to zero gives:</a:t>
                </a:r>
                <a:br>
                  <a:rPr lang="en-SG" dirty="0"/>
                </a:b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r>
                            <a:rPr lang="en-GB" b="0" i="1" smtClean="0">
                              <a:latin typeface="Cambria Math" panose="02040503050406030204" pitchFamily="18" charset="0"/>
                            </a:rPr>
                            <m:t>𝑊</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r>
                                <a:rPr lang="en-GB" b="0" i="1" dirty="0" smtClean="0">
                                  <a:latin typeface="Cambria Math" panose="02040503050406030204" pitchFamily="18" charset="0"/>
                                </a:rPr>
                                <m:t>2</m:t>
                              </m:r>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𝑋𝑊</m:t>
                          </m:r>
                          <m:r>
                            <a:rPr lang="en-GB" i="1" dirty="0">
                              <a:latin typeface="Cambria Math" panose="02040503050406030204" pitchFamily="18" charset="0"/>
                            </a:rPr>
                            <m:t>−2</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297983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This is equivalent to </a:t>
                </a:r>
              </a:p>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r>
                  <a:rPr lang="en-SG" dirty="0"/>
                  <a:t>Or,</a:t>
                </a:r>
              </a:p>
              <a:p>
                <a:pPr marL="0" indent="0">
                  <a:buNone/>
                </a:pPr>
                <a14:m>
                  <m:oMathPara xmlns:m="http://schemas.openxmlformats.org/officeDocument/2006/math">
                    <m:oMathParaPr>
                      <m:jc m:val="centerGroup"/>
                    </m:oMathParaPr>
                    <m:oMath xmlns:m="http://schemas.openxmlformats.org/officeDocument/2006/math">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m:oMathPara>
                </a14:m>
                <a:endParaRPr lang="en-SG" dirty="0"/>
              </a:p>
              <a:p>
                <a:pPr marL="0" indent="0">
                  <a:buNone/>
                </a:pPr>
                <a:endParaRPr lang="en-SG" dirty="0"/>
              </a:p>
              <a:p>
                <a:pPr marL="0" indent="0">
                  <a:buNone/>
                </a:pPr>
                <a:r>
                  <a:rPr lang="en-SG" b="1" dirty="0"/>
                  <a:t>Assuming </a:t>
                </a:r>
                <a14:m>
                  <m:oMath xmlns:m="http://schemas.openxmlformats.org/officeDocument/2006/math">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oMath>
                </a14:m>
                <a:r>
                  <a:rPr lang="en-SG" b="1" dirty="0"/>
                  <a:t> is invertible </a:t>
                </a:r>
                <a:r>
                  <a:rPr lang="en-SG" dirty="0"/>
                  <a:t>(and that might not always be the case based on your dataset!), this finally gives: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𝑾</m:t>
                          </m:r>
                        </m:e>
                        <m:sup>
                          <m:r>
                            <a:rPr lang="fr-FR" b="1" i="1" dirty="0">
                              <a:latin typeface="Cambria Math" panose="02040503050406030204" pitchFamily="18" charset="0"/>
                            </a:rPr>
                            <m:t>∗</m:t>
                          </m:r>
                        </m:sup>
                      </m:sSup>
                      <m:r>
                        <a:rPr lang="en-GB" b="1" i="1" dirty="0" smtClean="0">
                          <a:latin typeface="Cambria Math" panose="02040503050406030204" pitchFamily="18" charset="0"/>
                        </a:rPr>
                        <m:t>=</m:t>
                      </m:r>
                      <m:sSup>
                        <m:sSupPr>
                          <m:ctrlPr>
                            <a:rPr lang="en-GB" b="1" i="1" dirty="0" smtClean="0">
                              <a:latin typeface="Cambria Math" panose="02040503050406030204" pitchFamily="18" charset="0"/>
                            </a:rPr>
                          </m:ctrlPr>
                        </m:sSupPr>
                        <m:e>
                          <m:d>
                            <m:dPr>
                              <m:ctrlPr>
                                <a:rPr lang="en-GB" b="1" i="1" dirty="0" smtClean="0">
                                  <a:latin typeface="Cambria Math" panose="02040503050406030204" pitchFamily="18" charset="0"/>
                                </a:rPr>
                              </m:ctrlPr>
                            </m:dPr>
                            <m:e>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sSup>
                        <m:sSupPr>
                          <m:ctrlPr>
                            <a:rPr lang="en-GB" b="1" i="1" dirty="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𝒀</m:t>
                      </m:r>
                    </m:oMath>
                  </m:oMathPara>
                </a14:m>
                <a:endParaRPr lang="en-SG" b="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73773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pPr marL="0" indent="0">
              <a:buNone/>
            </a:pPr>
            <a:endParaRPr lang="en-GB" dirty="0"/>
          </a:p>
          <a:p>
            <a:r>
              <a:rPr lang="en-GB" b="1" dirty="0"/>
              <a:t>Feeling like there is a notion rather obscure?</a:t>
            </a:r>
            <a:br>
              <a:rPr lang="en-GB" b="1" dirty="0"/>
            </a:br>
            <a:r>
              <a:rPr lang="en-GB" dirty="0"/>
              <a:t>Comment/ask your questions on the Google Slides and other students/Prof can answer you!</a:t>
            </a:r>
          </a:p>
        </p:txBody>
      </p:sp>
      <p:pic>
        <p:nvPicPr>
          <p:cNvPr id="5" name="Picture 4">
            <a:extLst>
              <a:ext uri="{FF2B5EF4-FFF2-40B4-BE49-F238E27FC236}">
                <a16:creationId xmlns:a16="http://schemas.microsoft.com/office/drawing/2014/main" id="{0C45D23D-2ECB-DB64-12CA-D91C4E1C31F7}"/>
              </a:ext>
            </a:extLst>
          </p:cNvPr>
          <p:cNvPicPr>
            <a:picLocks noChangeAspect="1"/>
          </p:cNvPicPr>
          <p:nvPr/>
        </p:nvPicPr>
        <p:blipFill rotWithShape="1">
          <a:blip r:embed="rId2"/>
          <a:srcRect l="18335" t="18512" b="2169"/>
          <a:stretch/>
        </p:blipFill>
        <p:spPr>
          <a:xfrm>
            <a:off x="104922" y="1027906"/>
            <a:ext cx="11982155" cy="5529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987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 (Detailed syllabus on </a:t>
            </a:r>
            <a:r>
              <a:rPr lang="en-GB" dirty="0" err="1"/>
              <a:t>eDimension</a:t>
            </a:r>
            <a:r>
              <a:rPr lang="en-GB" dirty="0"/>
              <a:t>)</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including linear and polynomial regression, generalization, ridge regression and regularization, overfitting/underfitting, logistic regression, neurons objects and how they relate to biology. Building our first shallow neural network in </a:t>
            </a:r>
            <a:r>
              <a:rPr lang="en-GB" dirty="0" err="1"/>
              <a:t>Numpy</a:t>
            </a:r>
            <a:r>
              <a:rPr lang="en-GB" dirty="0"/>
              <a:t>,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using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br>
              <a:rPr lang="en-GB" dirty="0"/>
            </a:br>
            <a:r>
              <a:rPr lang="en-GB" dirty="0"/>
              <a:t>Discussion about the project assessment component.</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5"/>
            <a:ext cx="10515600" cy="5032376"/>
          </a:xfrm>
        </p:spPr>
        <p:txBody>
          <a:bodyPr/>
          <a:lstStyle/>
          <a:p>
            <a:r>
              <a:rPr lang="en-GB" b="1" dirty="0"/>
              <a:t>Week 5: </a:t>
            </a:r>
            <a:r>
              <a:rPr lang="en-GB" dirty="0"/>
              <a:t>Continuation of Week 4, and more advanced concepts of Computer Vision. Adversarial machine learning, attacking a Neural Network with basic gradient-based attacks, fundamental limits of Neural Networks, defence mechanisms and state-of-the-art of some advanced attacks techniques.</a:t>
            </a:r>
          </a:p>
          <a:p>
            <a:endParaRPr lang="en-GB" b="1" dirty="0"/>
          </a:p>
          <a:p>
            <a:r>
              <a:rPr lang="en-GB" b="1" dirty="0"/>
              <a:t>Week 6: </a:t>
            </a:r>
            <a:r>
              <a:rPr lang="en-GB" dirty="0"/>
              <a:t>Sequential data (times series, text, etc.), vanilla Recurrent Neural Networks, Gated Recurrent Units, Long-Short Term Memory cells, advanced RNN networks, mixing models for advanced architectures. Recap before </a:t>
            </a:r>
            <a:r>
              <a:rPr lang="en-GB" dirty="0" err="1"/>
              <a:t>MidTerm</a:t>
            </a:r>
            <a:r>
              <a:rPr lang="en-GB" dirty="0"/>
              <a:t>.</a:t>
            </a:r>
          </a:p>
        </p:txBody>
      </p:sp>
    </p:spTree>
    <p:extLst>
      <p:ext uri="{BB962C8B-B14F-4D97-AF65-F5344CB8AC3E}">
        <p14:creationId xmlns:p14="http://schemas.microsoft.com/office/powerpoint/2010/main" val="3313062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 Preparing transition to the 50.040 Natural Language Processing course.</a:t>
            </a:r>
            <a:br>
              <a:rPr lang="en-GB" dirty="0"/>
            </a:br>
            <a:r>
              <a:rPr lang="en-GB" dirty="0" err="1"/>
              <a:t>MidTerm</a:t>
            </a:r>
            <a:r>
              <a:rPr lang="en-GB" dirty="0"/>
              <a:t> exam (based on W1-6).</a:t>
            </a:r>
            <a:r>
              <a:rPr lang="en-SG" dirty="0"/>
              <a:t> One lecture might move to Week 6.</a:t>
            </a:r>
            <a:endParaRPr lang="en-GB" dirty="0"/>
          </a:p>
          <a:p>
            <a:endParaRPr lang="en-GB" dirty="0"/>
          </a:p>
          <a:p>
            <a:r>
              <a:rPr lang="en-GB" b="1" dirty="0"/>
              <a:t>Week 9: </a:t>
            </a:r>
            <a:r>
              <a:rPr lang="en-GB" dirty="0"/>
              <a:t>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10: </a:t>
            </a:r>
            <a:r>
              <a:rPr lang="en-GB" dirty="0"/>
              <a:t>Generative Models, Autoencoders and Variational Autoencoders, Generative Adversarial Networks (GANs), Advanced concepts on Generative Adversarial Networks, why is it so difficult to train GANs in practice. Basic introduction to diffusion models (more details to be covered in the 50.035 Computer Vision course). If time allows, practice on GANs.</a:t>
            </a:r>
          </a:p>
          <a:p>
            <a:endParaRPr lang="en-GB" dirty="0"/>
          </a:p>
          <a:p>
            <a:r>
              <a:rPr lang="en-GB" b="1" dirty="0"/>
              <a:t>Week 11: </a:t>
            </a:r>
            <a:r>
              <a:rPr lang="en-GB" dirty="0"/>
              <a:t>Topics for curiosity. Introduction to Physics-Informed Neural Networks. Introduction to deep belief models and diffusion models. Introduction to </a:t>
            </a:r>
            <a:r>
              <a:rPr lang="en-GB" dirty="0" err="1"/>
              <a:t>Explainability</a:t>
            </a:r>
            <a:r>
              <a:rPr lang="en-GB" dirty="0"/>
              <a:t>/Interpretability and open questions in research about Neural Networks. What will be the next revolution in AI? (a word on ChatGPT, Dall-E, etc.). </a:t>
            </a:r>
          </a:p>
          <a:p>
            <a:endParaRPr lang="en-GB" dirty="0"/>
          </a:p>
          <a:p>
            <a:endParaRPr lang="en-GB" dirty="0"/>
          </a:p>
        </p:txBody>
      </p:sp>
    </p:spTree>
    <p:extLst>
      <p:ext uri="{BB962C8B-B14F-4D97-AF65-F5344CB8AC3E}">
        <p14:creationId xmlns:p14="http://schemas.microsoft.com/office/powerpoint/2010/main" val="113531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12: </a:t>
            </a:r>
            <a:r>
              <a:rPr lang="en-GB" dirty="0"/>
              <a:t>Brief introduction to reinforcement learning, and state-action-rewards systems, multi-armed bandit problem and the exploration/exploitation trade-off, Q-learning and Deep Q-Learning. Brief state-of-the-art discussion about further works in Reinforcement Learning.</a:t>
            </a:r>
            <a:endParaRPr lang="en-SG" dirty="0"/>
          </a:p>
          <a:p>
            <a:endParaRPr lang="en-GB" dirty="0"/>
          </a:p>
          <a:p>
            <a:r>
              <a:rPr lang="en-GB" b="1" dirty="0"/>
              <a:t>Week 13: </a:t>
            </a:r>
            <a:r>
              <a:rPr lang="en-GB" dirty="0"/>
              <a:t>Recap. Closing and future directions for studying Deep Learning. Project presentations and guest conferences (TBA).</a:t>
            </a:r>
          </a:p>
          <a:p>
            <a:endParaRPr lang="en-GB" dirty="0"/>
          </a:p>
          <a:p>
            <a:r>
              <a:rPr lang="en-SG" b="1" dirty="0"/>
              <a:t>Week 14: </a:t>
            </a:r>
            <a:r>
              <a:rPr lang="en-SG" dirty="0"/>
              <a:t>Final exam (probably on content from W1-13).</a:t>
            </a:r>
          </a:p>
        </p:txBody>
      </p:sp>
    </p:spTree>
    <p:extLst>
      <p:ext uri="{BB962C8B-B14F-4D97-AF65-F5344CB8AC3E}">
        <p14:creationId xmlns:p14="http://schemas.microsoft.com/office/powerpoint/2010/main" val="2964357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lstStyle/>
          <a:p>
            <a:r>
              <a:rPr lang="en-GB" b="1" dirty="0" err="1"/>
              <a:t>Homeworks</a:t>
            </a:r>
            <a:r>
              <a:rPr lang="en-GB" b="1" dirty="0"/>
              <a:t> (20%): </a:t>
            </a:r>
            <a:r>
              <a:rPr lang="en-GB" dirty="0"/>
              <a:t>Given on Weeks 3, 5, 8, 10 (tentative)</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Given on Week 8, March 13th 2024, 2.30pm.</a:t>
            </a:r>
            <a:br>
              <a:rPr lang="en-GB" dirty="0"/>
            </a:br>
            <a:r>
              <a:rPr lang="en-GB" dirty="0"/>
              <a:t>Theoretical, paper exam, notions of Week 1-6 to be tested.</a:t>
            </a:r>
            <a:br>
              <a:rPr lang="en-GB" dirty="0"/>
            </a:br>
            <a:r>
              <a:rPr lang="en-GB" dirty="0"/>
              <a:t>More details about venue and exam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688016" cy="4958129"/>
          </a:xfrm>
        </p:spPr>
        <p:txBody>
          <a:bodyPr>
            <a:normAutofit/>
          </a:bodyPr>
          <a:lstStyle/>
          <a:p>
            <a:pPr marL="0" indent="0">
              <a:buNone/>
            </a:pPr>
            <a:r>
              <a:rPr lang="en-US" b="1" dirty="0"/>
              <a:t>Matthieu (Matt) De Mari</a:t>
            </a:r>
          </a:p>
          <a:p>
            <a:r>
              <a:rPr lang="en-US" dirty="0"/>
              <a:t>Lecturer at SUTD (Python, Deep Learning, Prog. Language Concepts, Capstone, etc.)</a:t>
            </a:r>
          </a:p>
          <a:p>
            <a:r>
              <a:rPr lang="en-US" dirty="0"/>
              <a:t>Information Systems Technology and Design (ISTD) and Computer Science and Design (CSD) pillar/faculty</a:t>
            </a:r>
          </a:p>
          <a:p>
            <a:r>
              <a:rPr lang="en-US" dirty="0"/>
              <a:t>PhD from </a:t>
            </a:r>
            <a:r>
              <a:rPr lang="en-US" dirty="0" err="1"/>
              <a:t>CentraleSupelec</a:t>
            </a:r>
            <a:r>
              <a:rPr lang="en-US" dirty="0"/>
              <a:t> (France)</a:t>
            </a:r>
          </a:p>
          <a:p>
            <a:r>
              <a:rPr lang="en-US" dirty="0"/>
              <a:t>Email: </a:t>
            </a:r>
            <a:r>
              <a:rPr lang="en-US" dirty="0">
                <a:hlinkClick r:id="rId2"/>
              </a:rPr>
              <a:t>matthieu_demari@sutd.edu.sg</a:t>
            </a:r>
            <a:endParaRPr lang="en-US" dirty="0"/>
          </a:p>
          <a:p>
            <a:r>
              <a:rPr lang="en-US" dirty="0"/>
              <a:t>Office @ SUTD (in SUTD Academy/AI cluster): 2.401-07.</a:t>
            </a:r>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1" y="1690688"/>
            <a:ext cx="3486869" cy="4754822"/>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a:bodyPr>
          <a:lstStyle/>
          <a:p>
            <a:r>
              <a:rPr lang="en-GB" b="1" dirty="0"/>
              <a:t>Final Exam (25%): </a:t>
            </a:r>
            <a:r>
              <a:rPr lang="en-GB" dirty="0"/>
              <a:t>Given on Week 14, April 24</a:t>
            </a:r>
            <a:r>
              <a:rPr lang="en-GB" baseline="30000" dirty="0"/>
              <a:t>th</a:t>
            </a:r>
            <a:r>
              <a:rPr lang="en-GB" dirty="0"/>
              <a:t> 2024, 9am.</a:t>
            </a:r>
            <a:br>
              <a:rPr lang="en-GB" dirty="0"/>
            </a:br>
            <a:r>
              <a:rPr lang="en-GB" dirty="0"/>
              <a:t>Theoretical, paper exam, notions of Week 1-13 to be tested.</a:t>
            </a:r>
            <a:br>
              <a:rPr lang="en-GB" dirty="0"/>
            </a:br>
            <a:r>
              <a:rPr lang="en-GB" dirty="0"/>
              <a:t>More details about venue and exam to be announced.</a:t>
            </a:r>
          </a:p>
          <a:p>
            <a:endParaRPr lang="en-GB" dirty="0"/>
          </a:p>
          <a:p>
            <a:r>
              <a:rPr lang="en-GB" b="1" dirty="0"/>
              <a:t>Project (31%): </a:t>
            </a:r>
            <a:r>
              <a:rPr lang="en-GB" dirty="0"/>
              <a:t>Groups of 2-3 students. Submission for project (code, report, presentation) expected on Week 13. More details about the project will be given on Week 3.</a:t>
            </a:r>
          </a:p>
          <a:p>
            <a:pPr marL="0" indent="0">
              <a:buNone/>
            </a:pPr>
            <a:endParaRPr lang="en-GB" dirty="0"/>
          </a:p>
          <a:p>
            <a:r>
              <a:rPr lang="en-GB" b="1" dirty="0"/>
              <a:t>Participation (2%): </a:t>
            </a:r>
            <a:r>
              <a:rPr lang="en-GB" dirty="0"/>
              <a:t>To our discretion.</a:t>
            </a:r>
          </a:p>
          <a:p>
            <a:r>
              <a:rPr lang="en-GB" b="1" dirty="0"/>
              <a:t>Student Feedback Survey (2%): </a:t>
            </a:r>
            <a:r>
              <a:rPr lang="en-GB" dirty="0"/>
              <a:t>As per usual.</a:t>
            </a:r>
          </a:p>
          <a:p>
            <a:pPr marL="0" indent="0">
              <a:buNone/>
            </a:pPr>
            <a:endParaRPr lang="en-SG" dirty="0"/>
          </a:p>
        </p:txBody>
      </p:sp>
    </p:spTree>
    <p:extLst>
      <p:ext uri="{BB962C8B-B14F-4D97-AF65-F5344CB8AC3E}">
        <p14:creationId xmlns:p14="http://schemas.microsoft.com/office/powerpoint/2010/main" val="2463050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r>
              <a:rPr lang="en-GB" dirty="0"/>
              <a:t>Setting up CUDA/GPU acceleration is always a good idea! (More details in bonus slides).</a:t>
            </a:r>
          </a:p>
          <a:p>
            <a:endParaRPr lang="en-SG" dirty="0"/>
          </a:p>
        </p:txBody>
      </p:sp>
      <p:pic>
        <p:nvPicPr>
          <p:cNvPr id="5" name="Picture 4">
            <a:extLst>
              <a:ext uri="{FF2B5EF4-FFF2-40B4-BE49-F238E27FC236}">
                <a16:creationId xmlns:a16="http://schemas.microsoft.com/office/drawing/2014/main" id="{BA8B9707-E3C3-C8AC-1495-88C014E7D5D6}"/>
              </a:ext>
            </a:extLst>
          </p:cNvPr>
          <p:cNvPicPr>
            <a:picLocks noChangeAspect="1"/>
          </p:cNvPicPr>
          <p:nvPr/>
        </p:nvPicPr>
        <p:blipFill>
          <a:blip r:embed="rId3"/>
          <a:stretch>
            <a:fillRect/>
          </a:stretch>
        </p:blipFill>
        <p:spPr>
          <a:xfrm>
            <a:off x="2025444" y="3667737"/>
            <a:ext cx="8331051" cy="3190263"/>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2458435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concepts</a:t>
            </a:r>
            <a:r>
              <a:rPr lang="en-US" dirty="0"/>
              <a:t> </a:t>
            </a:r>
            <a:r>
              <a:rPr lang="en-US" b="1" dirty="0"/>
              <a:t>of</a:t>
            </a:r>
            <a:r>
              <a:rPr lang="en-US" dirty="0"/>
              <a:t> </a:t>
            </a:r>
            <a:r>
              <a:rPr lang="en-US" b="1" dirty="0"/>
              <a:t>Machine</a:t>
            </a:r>
            <a:r>
              <a:rPr lang="en-US" dirty="0"/>
              <a:t> </a:t>
            </a:r>
            <a:r>
              <a:rPr lang="en-US" b="1" dirty="0"/>
              <a:t>Learning</a:t>
            </a:r>
            <a:r>
              <a:rPr lang="en-US" dirty="0"/>
              <a:t> to be used as a starting point for this course?</a:t>
            </a:r>
          </a:p>
          <a:p>
            <a:pPr marL="514350" indent="-514350">
              <a:buFont typeface="+mj-lt"/>
              <a:buAutoNum type="arabicPeriod"/>
            </a:pPr>
            <a:r>
              <a:rPr lang="en-GB" dirty="0"/>
              <a:t>What are the </a:t>
            </a:r>
            <a:r>
              <a:rPr lang="en-GB" b="1" dirty="0"/>
              <a:t>different</a:t>
            </a:r>
            <a:r>
              <a:rPr lang="en-GB" dirty="0"/>
              <a:t> </a:t>
            </a:r>
            <a:r>
              <a:rPr lang="en-GB" b="1" dirty="0"/>
              <a:t>families</a:t>
            </a:r>
            <a:r>
              <a:rPr lang="en-GB" dirty="0"/>
              <a:t> </a:t>
            </a:r>
            <a:r>
              <a:rPr lang="en-GB" b="1" dirty="0"/>
              <a:t>of</a:t>
            </a:r>
            <a:r>
              <a:rPr lang="en-GB" dirty="0"/>
              <a:t> </a:t>
            </a:r>
            <a:r>
              <a:rPr lang="en-GB" b="1" dirty="0"/>
              <a:t>problems</a:t>
            </a:r>
            <a:r>
              <a:rPr lang="en-GB" dirty="0"/>
              <a:t> in Deep Learning?</a:t>
            </a:r>
          </a:p>
          <a:p>
            <a:pPr marL="514350" indent="-514350">
              <a:buFont typeface="+mj-lt"/>
              <a:buAutoNum type="arabicPeriod"/>
            </a:pPr>
            <a:r>
              <a:rPr lang="en-GB" dirty="0"/>
              <a:t>What is the </a:t>
            </a:r>
            <a:r>
              <a:rPr lang="en-GB" b="1" dirty="0"/>
              <a:t>typical</a:t>
            </a:r>
            <a:r>
              <a:rPr lang="en-GB" dirty="0"/>
              <a:t> </a:t>
            </a:r>
            <a:r>
              <a:rPr lang="en-GB" b="1" dirty="0"/>
              <a:t>structure</a:t>
            </a:r>
            <a:r>
              <a:rPr lang="en-GB" dirty="0"/>
              <a:t> </a:t>
            </a:r>
            <a:r>
              <a:rPr lang="en-GB" b="1" dirty="0"/>
              <a:t>of a Deep Learning problem</a:t>
            </a:r>
            <a:r>
              <a:rPr lang="en-GB" dirty="0"/>
              <a:t>?</a:t>
            </a:r>
          </a:p>
          <a:p>
            <a:pPr marL="514350" indent="-514350">
              <a:buFont typeface="+mj-lt"/>
              <a:buAutoNum type="arabicPeriod"/>
            </a:pPr>
            <a:r>
              <a:rPr lang="en-GB" dirty="0"/>
              <a:t>What is </a:t>
            </a:r>
            <a:r>
              <a:rPr lang="en-GB" b="1" dirty="0"/>
              <a:t>linear</a:t>
            </a:r>
            <a:r>
              <a:rPr lang="en-GB" dirty="0"/>
              <a:t> </a:t>
            </a:r>
            <a:r>
              <a:rPr lang="en-GB" b="1" dirty="0"/>
              <a:t>regression</a:t>
            </a:r>
            <a:r>
              <a:rPr lang="en-GB" dirty="0"/>
              <a:t> and how to implement it?</a:t>
            </a:r>
          </a:p>
          <a:p>
            <a:pPr marL="514350" indent="-514350">
              <a:buFont typeface="+mj-lt"/>
              <a:buAutoNum type="arabicPeriod"/>
            </a:pPr>
            <a:r>
              <a:rPr lang="en-GB" dirty="0"/>
              <a:t>What is the </a:t>
            </a:r>
            <a:r>
              <a:rPr lang="en-GB" b="1" dirty="0"/>
              <a:t>gradient</a:t>
            </a:r>
            <a:r>
              <a:rPr lang="en-GB" dirty="0"/>
              <a:t> </a:t>
            </a:r>
            <a:r>
              <a:rPr lang="en-GB" b="1" dirty="0"/>
              <a:t>descent</a:t>
            </a:r>
            <a:r>
              <a:rPr lang="en-GB" dirty="0"/>
              <a:t> </a:t>
            </a:r>
            <a:r>
              <a:rPr lang="en-GB" b="1" dirty="0"/>
              <a:t>algorithm</a:t>
            </a:r>
            <a:r>
              <a:rPr lang="en-GB" dirty="0"/>
              <a:t> and how is it used to </a:t>
            </a:r>
            <a:r>
              <a:rPr lang="en-GB" b="1" dirty="0"/>
              <a:t>train</a:t>
            </a:r>
            <a:r>
              <a:rPr lang="en-GB" dirty="0"/>
              <a:t> </a:t>
            </a:r>
            <a:r>
              <a:rPr lang="en-GB" b="1" dirty="0"/>
              <a:t>Machine</a:t>
            </a:r>
            <a:r>
              <a:rPr lang="en-GB" dirty="0"/>
              <a:t> </a:t>
            </a:r>
            <a:r>
              <a:rPr lang="en-GB" b="1" dirty="0"/>
              <a:t>Learning</a:t>
            </a:r>
            <a:r>
              <a:rPr lang="en-GB" dirty="0"/>
              <a:t> </a:t>
            </a:r>
            <a:r>
              <a:rPr lang="en-GB" b="1" dirty="0"/>
              <a:t>models</a:t>
            </a:r>
            <a:r>
              <a:rPr lang="en-GB" dirty="0"/>
              <a:t>?</a:t>
            </a:r>
          </a:p>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8"/>
            </a:pPr>
            <a:r>
              <a:rPr lang="en-US" dirty="0"/>
              <a:t>What is </a:t>
            </a:r>
            <a:r>
              <a:rPr lang="en-US" b="1" dirty="0"/>
              <a:t>overfitting</a:t>
            </a:r>
            <a:r>
              <a:rPr lang="en-US" dirty="0"/>
              <a:t> and why is it bad?</a:t>
            </a:r>
          </a:p>
          <a:p>
            <a:pPr marL="514350" indent="-514350">
              <a:buFont typeface="+mj-lt"/>
              <a:buAutoNum type="arabicPeriod" startAt="8"/>
            </a:pPr>
            <a:r>
              <a:rPr lang="en-US" dirty="0"/>
              <a:t>What is </a:t>
            </a:r>
            <a:r>
              <a:rPr lang="en-US" b="1" dirty="0"/>
              <a:t>underfitting</a:t>
            </a:r>
            <a:r>
              <a:rPr lang="en-US" dirty="0"/>
              <a:t> and why is it bad?</a:t>
            </a:r>
          </a:p>
          <a:p>
            <a:pPr marL="514350" indent="-514350">
              <a:buFont typeface="+mj-lt"/>
              <a:buAutoNum type="arabicPeriod" startAt="8"/>
            </a:pPr>
            <a:r>
              <a:rPr lang="en-US" dirty="0"/>
              <a:t>What is </a:t>
            </a:r>
            <a:r>
              <a:rPr lang="en-US" b="1" dirty="0"/>
              <a:t>generalization</a:t>
            </a:r>
            <a:r>
              <a:rPr lang="en-US" dirty="0"/>
              <a:t> and how to evaluate it?</a:t>
            </a:r>
          </a:p>
          <a:p>
            <a:pPr marL="514350" indent="-514350">
              <a:buFont typeface="+mj-lt"/>
              <a:buAutoNum type="arabicPeriod" startAt="8"/>
            </a:pPr>
            <a:r>
              <a:rPr lang="en-US" dirty="0"/>
              <a:t>What is a </a:t>
            </a:r>
            <a:r>
              <a:rPr lang="en-US" b="1" dirty="0"/>
              <a:t>train-test</a:t>
            </a:r>
            <a:r>
              <a:rPr lang="en-US" dirty="0"/>
              <a:t> </a:t>
            </a:r>
            <a:r>
              <a:rPr lang="en-US" b="1" dirty="0"/>
              <a:t>split</a:t>
            </a:r>
            <a:r>
              <a:rPr lang="en-US" dirty="0"/>
              <a:t> and why is it related to </a:t>
            </a:r>
            <a:r>
              <a:rPr lang="en-US" b="1" dirty="0"/>
              <a:t>generalization</a:t>
            </a:r>
            <a:r>
              <a:rPr lang="en-US" dirty="0"/>
              <a:t>?</a:t>
            </a:r>
          </a:p>
          <a:p>
            <a:pPr marL="514350" indent="-514350">
              <a:buFont typeface="+mj-lt"/>
              <a:buAutoNum type="arabicPeriod" startAt="8"/>
            </a:pPr>
            <a:r>
              <a:rPr lang="en-US" dirty="0"/>
              <a:t>What is a </a:t>
            </a:r>
            <a:r>
              <a:rPr lang="en-US" b="1" dirty="0"/>
              <a:t>sigmoid</a:t>
            </a:r>
            <a:r>
              <a:rPr lang="en-US" dirty="0"/>
              <a:t> function? What is a </a:t>
            </a:r>
            <a:r>
              <a:rPr lang="en-US" b="1" dirty="0"/>
              <a:t>logistic</a:t>
            </a:r>
            <a:r>
              <a:rPr lang="en-US" dirty="0"/>
              <a:t> function?</a:t>
            </a:r>
          </a:p>
          <a:p>
            <a:pPr marL="514350" indent="-514350">
              <a:buFont typeface="+mj-lt"/>
              <a:buAutoNum type="arabicPeriod" startAt="8"/>
            </a:pPr>
            <a:r>
              <a:rPr lang="en-US" dirty="0"/>
              <a:t>How to perform </a:t>
            </a:r>
            <a:r>
              <a:rPr lang="en-US" b="1" dirty="0"/>
              <a:t>binary</a:t>
            </a:r>
            <a:r>
              <a:rPr lang="en-US" dirty="0"/>
              <a:t> </a:t>
            </a:r>
            <a:r>
              <a:rPr lang="en-US" b="1" dirty="0"/>
              <a:t>classification</a:t>
            </a:r>
            <a:r>
              <a:rPr lang="en-US" dirty="0"/>
              <a:t> using a </a:t>
            </a:r>
            <a:r>
              <a:rPr lang="en-US" b="1" dirty="0"/>
              <a:t>logistic</a:t>
            </a:r>
            <a:r>
              <a:rPr lang="en-US" dirty="0"/>
              <a:t> </a:t>
            </a:r>
            <a:r>
              <a:rPr lang="en-US" b="1" dirty="0"/>
              <a:t>regressor</a:t>
            </a:r>
            <a:r>
              <a:rPr lang="en-US" dirty="0"/>
              <a:t> and how is it related to linear regression?</a:t>
            </a:r>
          </a:p>
          <a:p>
            <a:pPr marL="514350" indent="-514350">
              <a:buFont typeface="+mj-lt"/>
              <a:buAutoNum type="arabicPeriod" startAt="8"/>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4"/>
            </a:pPr>
            <a:r>
              <a:rPr lang="en-US" dirty="0"/>
              <a:t>What are </a:t>
            </a:r>
            <a:r>
              <a:rPr lang="en-US" b="1" dirty="0"/>
              <a:t>Neural</a:t>
            </a:r>
            <a:r>
              <a:rPr lang="en-US" dirty="0"/>
              <a:t> </a:t>
            </a:r>
            <a:r>
              <a:rPr lang="en-US" b="1" dirty="0"/>
              <a:t>Networks</a:t>
            </a:r>
            <a:r>
              <a:rPr lang="en-US" dirty="0"/>
              <a:t> and how do they relate to the </a:t>
            </a:r>
            <a:r>
              <a:rPr lang="en-US" b="1" dirty="0"/>
              <a:t>biology</a:t>
            </a:r>
            <a:r>
              <a:rPr lang="en-US" dirty="0"/>
              <a:t> </a:t>
            </a:r>
            <a:r>
              <a:rPr lang="en-US" b="1" dirty="0"/>
              <a:t>of a</a:t>
            </a:r>
            <a:r>
              <a:rPr lang="en-US" dirty="0"/>
              <a:t> </a:t>
            </a:r>
            <a:r>
              <a:rPr lang="en-US" b="1" dirty="0"/>
              <a:t>human</a:t>
            </a:r>
            <a:r>
              <a:rPr lang="en-US" dirty="0"/>
              <a:t> </a:t>
            </a:r>
            <a:r>
              <a:rPr lang="en-US" b="1" dirty="0"/>
              <a:t>brain</a:t>
            </a:r>
            <a:r>
              <a:rPr lang="en-US" dirty="0"/>
              <a:t>?</a:t>
            </a:r>
          </a:p>
          <a:p>
            <a:pPr marL="514350" indent="-514350">
              <a:buFont typeface="+mj-lt"/>
              <a:buAutoNum type="arabicPeriod" startAt="14"/>
            </a:pPr>
            <a:r>
              <a:rPr lang="en-US" dirty="0"/>
              <a:t>What is a </a:t>
            </a:r>
            <a:r>
              <a:rPr lang="en-US" b="1" dirty="0"/>
              <a:t>Neuron</a:t>
            </a:r>
            <a:r>
              <a:rPr lang="en-US" dirty="0"/>
              <a:t> in a Neural Network and how does it relate to linear/logistic regression?</a:t>
            </a:r>
          </a:p>
          <a:p>
            <a:pPr marL="514350" indent="-514350">
              <a:buFont typeface="+mj-lt"/>
              <a:buAutoNum type="arabicPeriod" startAt="14"/>
            </a:pPr>
            <a:r>
              <a:rPr lang="en-US" dirty="0"/>
              <a:t>What is the </a:t>
            </a:r>
            <a:r>
              <a:rPr lang="en-US" b="1" dirty="0"/>
              <a:t>difference</a:t>
            </a:r>
            <a:r>
              <a:rPr lang="en-US" dirty="0"/>
              <a:t> between a </a:t>
            </a:r>
            <a:r>
              <a:rPr lang="en-US" b="1" dirty="0"/>
              <a:t>shallow</a:t>
            </a:r>
            <a:r>
              <a:rPr lang="en-US" dirty="0"/>
              <a:t> and a </a:t>
            </a:r>
            <a:r>
              <a:rPr lang="en-US" b="1" dirty="0"/>
              <a:t>deep neural network</a:t>
            </a:r>
            <a:r>
              <a:rPr lang="en-US" dirty="0"/>
              <a:t>?</a:t>
            </a:r>
          </a:p>
          <a:p>
            <a:pPr marL="514350" indent="-514350">
              <a:buFont typeface="+mj-lt"/>
              <a:buAutoNum type="arabicPeriod" startAt="14"/>
            </a:pPr>
            <a:r>
              <a:rPr lang="en-US" dirty="0"/>
              <a:t>How to </a:t>
            </a:r>
            <a:r>
              <a:rPr lang="en-US" b="1" dirty="0"/>
              <a:t>implement</a:t>
            </a:r>
            <a:r>
              <a:rPr lang="en-US" dirty="0"/>
              <a:t> </a:t>
            </a:r>
            <a:r>
              <a:rPr lang="en-US" b="1" dirty="0"/>
              <a:t>a</a:t>
            </a:r>
            <a:r>
              <a:rPr lang="en-US" dirty="0"/>
              <a:t> </a:t>
            </a:r>
            <a:r>
              <a:rPr lang="en-US" b="1" dirty="0"/>
              <a:t>shallow</a:t>
            </a:r>
            <a:r>
              <a:rPr lang="en-US" dirty="0"/>
              <a:t> </a:t>
            </a:r>
            <a:r>
              <a:rPr lang="en-US" b="1" dirty="0"/>
              <a:t>Neural</a:t>
            </a:r>
            <a:r>
              <a:rPr lang="en-US" dirty="0"/>
              <a:t> </a:t>
            </a:r>
            <a:r>
              <a:rPr lang="en-US" b="1" dirty="0"/>
              <a:t>Network</a:t>
            </a:r>
            <a:r>
              <a:rPr lang="en-US" dirty="0"/>
              <a:t> manually and define a </a:t>
            </a:r>
            <a:r>
              <a:rPr lang="en-US" b="1" dirty="0"/>
              <a:t>forward</a:t>
            </a:r>
            <a:r>
              <a:rPr lang="en-US" dirty="0"/>
              <a:t> </a:t>
            </a:r>
            <a:r>
              <a:rPr lang="en-US" b="1" dirty="0"/>
              <a:t>propagation</a:t>
            </a:r>
            <a:r>
              <a:rPr lang="en-US" dirty="0"/>
              <a:t> method for it?</a:t>
            </a:r>
          </a:p>
          <a:p>
            <a:pPr marL="514350" indent="-514350">
              <a:buFont typeface="+mj-lt"/>
              <a:buAutoNum type="arabicPeriod" startAt="14"/>
            </a:pPr>
            <a:r>
              <a:rPr lang="en-US" dirty="0"/>
              <a:t>How to </a:t>
            </a:r>
            <a:r>
              <a:rPr lang="en-US" b="1" dirty="0"/>
              <a:t>train</a:t>
            </a:r>
            <a:r>
              <a:rPr lang="en-US" dirty="0"/>
              <a:t> </a:t>
            </a:r>
            <a:r>
              <a:rPr lang="en-US" b="1" dirty="0"/>
              <a:t>a shallow Neural Network </a:t>
            </a:r>
            <a:r>
              <a:rPr lang="en-US" dirty="0"/>
              <a:t>using </a:t>
            </a:r>
            <a:r>
              <a:rPr lang="en-US" b="1" dirty="0"/>
              <a:t>backpropagation</a:t>
            </a:r>
            <a:r>
              <a:rPr lang="en-US" dirty="0"/>
              <a:t>? 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startAt="14"/>
            </a:pPr>
            <a:endParaRPr lang="en-GB" dirty="0"/>
          </a:p>
        </p:txBody>
      </p:sp>
    </p:spTree>
    <p:extLst>
      <p:ext uri="{BB962C8B-B14F-4D97-AF65-F5344CB8AC3E}">
        <p14:creationId xmlns:p14="http://schemas.microsoft.com/office/powerpoint/2010/main" val="3190584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replicate/emulate the human brain</a:t>
            </a:r>
            <a:r>
              <a:rPr lang="en-GB" dirty="0"/>
              <a:t>, more specifically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a:t>
            </a:r>
            <a:r>
              <a:rPr lang="en-GB" b="1" dirty="0"/>
              <a:t>data</a:t>
            </a:r>
            <a:r>
              <a:rPr lang="en-GB" dirty="0"/>
              <a:t> and </a:t>
            </a:r>
            <a:r>
              <a:rPr lang="en-GB" b="1" dirty="0"/>
              <a:t>neural</a:t>
            </a:r>
            <a:r>
              <a:rPr lang="en-GB" dirty="0"/>
              <a:t> </a:t>
            </a:r>
            <a:r>
              <a:rPr lang="en-GB" b="1" dirty="0"/>
              <a:t>networks</a:t>
            </a:r>
            <a:r>
              <a:rPr lang="en-GB" dirty="0"/>
              <a:t>.</a:t>
            </a:r>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688016" cy="4958129"/>
          </a:xfrm>
        </p:spPr>
        <p:txBody>
          <a:bodyPr>
            <a:normAutofit/>
          </a:bodyPr>
          <a:lstStyle/>
          <a:p>
            <a:pPr marL="0" indent="0">
              <a:buNone/>
            </a:pPr>
            <a:r>
              <a:rPr lang="en-US" b="1" dirty="0"/>
              <a:t>Ngai-Man (Man) Cheung</a:t>
            </a:r>
          </a:p>
          <a:p>
            <a:r>
              <a:rPr lang="en-US" dirty="0"/>
              <a:t>Assistant Professor at SUTD (Deep Learning, Computer Vision, AI for HealthCare)</a:t>
            </a:r>
          </a:p>
          <a:p>
            <a:r>
              <a:rPr lang="en-US" dirty="0"/>
              <a:t>Information Systems Technology and Design (ISTD) and Computer Science and Design (CSD) pillar/faculty</a:t>
            </a:r>
          </a:p>
          <a:p>
            <a:r>
              <a:rPr lang="en-US" dirty="0"/>
              <a:t>PhD from </a:t>
            </a:r>
            <a:r>
              <a:rPr lang="en-GB" dirty="0"/>
              <a:t>University of Southern California</a:t>
            </a:r>
            <a:endParaRPr lang="en-US" dirty="0"/>
          </a:p>
          <a:p>
            <a:r>
              <a:rPr lang="en-US" dirty="0"/>
              <a:t>Email: </a:t>
            </a:r>
            <a:r>
              <a:rPr lang="en-US" dirty="0">
                <a:hlinkClick r:id="rId2"/>
              </a:rPr>
              <a:t>ngaiman_cheung@sutd.edu.sg</a:t>
            </a:r>
            <a:endParaRPr lang="en-US" dirty="0"/>
          </a:p>
          <a:p>
            <a:r>
              <a:rPr lang="en-US" dirty="0"/>
              <a:t>Office @ SUTD (in SUTD Academy/AI cluster): 2.401-26.</a:t>
            </a:r>
          </a:p>
          <a:p>
            <a:endParaRPr lang="en-GB" dirty="0"/>
          </a:p>
        </p:txBody>
      </p:sp>
      <p:pic>
        <p:nvPicPr>
          <p:cNvPr id="5" name="Picture 4">
            <a:extLst>
              <a:ext uri="{FF2B5EF4-FFF2-40B4-BE49-F238E27FC236}">
                <a16:creationId xmlns:a16="http://schemas.microsoft.com/office/drawing/2014/main" id="{5D29569C-3D9D-84D3-5DA4-2A4E95879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605" y="1690687"/>
            <a:ext cx="3577795" cy="4878811"/>
          </a:xfrm>
          <a:prstGeom prst="rect">
            <a:avLst/>
          </a:prstGeom>
        </p:spPr>
      </p:pic>
    </p:spTree>
    <p:extLst>
      <p:ext uri="{BB962C8B-B14F-4D97-AF65-F5344CB8AC3E}">
        <p14:creationId xmlns:p14="http://schemas.microsoft.com/office/powerpoint/2010/main" val="2886371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pPr marL="0" indent="0">
              <a:buNone/>
            </a:pPr>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r>
              <a:rPr lang="fr-FR" dirty="0"/>
              <a:t>and return </a:t>
            </a:r>
            <a:r>
              <a:rPr lang="fr-FR" b="1" dirty="0"/>
              <a:t>outputs,</a:t>
            </a:r>
            <a:endParaRPr lang="fr-FR" dirty="0"/>
          </a:p>
          <a:p>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pPr marL="0" indent="0">
              <a:buNone/>
            </a:pPr>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r>
              <a:rPr lang="fr-FR" b="1" dirty="0">
                <a:solidFill>
                  <a:srgbClr val="7030A0"/>
                </a:solidFill>
              </a:rPr>
              <a:t>E.g., </a:t>
            </a:r>
            <a:r>
              <a:rPr lang="fr-FR" b="1" dirty="0" err="1">
                <a:solidFill>
                  <a:srgbClr val="7030A0"/>
                </a:solidFill>
              </a:rPr>
              <a:t>what</a:t>
            </a:r>
            <a:r>
              <a:rPr lang="fr-FR" b="1" dirty="0">
                <a:solidFill>
                  <a:srgbClr val="7030A0"/>
                </a:solidFill>
              </a:rPr>
              <a:t> animal in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a:t>
            </a:r>
            <a:r>
              <a:rPr lang="fr-FR" sz="2400" b="1" dirty="0" err="1"/>
              <a:t>explain</a:t>
            </a:r>
            <a:r>
              <a:rPr lang="fr-FR" sz="2400" b="1" dirty="0"/>
              <a:t> the </a:t>
            </a:r>
            <a:r>
              <a:rPr lang="fr-FR" sz="2400" b="1" dirty="0" err="1"/>
              <a:t>logic</a:t>
            </a:r>
            <a:r>
              <a:rPr lang="fr-FR" sz="2400" b="1" dirty="0"/>
              <a:t> of </a:t>
            </a:r>
            <a:r>
              <a:rPr lang="fr-FR" sz="2400" b="1" dirty="0" err="1"/>
              <a:t>it</a:t>
            </a:r>
            <a:r>
              <a:rPr lang="fr-FR" sz="2400" b="1" dirty="0"/>
              <a:t> to a computer?</a:t>
            </a:r>
          </a:p>
        </p:txBody>
      </p:sp>
    </p:spTree>
    <p:extLst>
      <p:ext uri="{BB962C8B-B14F-4D97-AF65-F5344CB8AC3E}">
        <p14:creationId xmlns:p14="http://schemas.microsoft.com/office/powerpoint/2010/main" val="1629532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normAutofit/>
          </a:bodyPr>
          <a:lstStyle/>
          <a:p>
            <a:pPr marL="0" indent="0">
              <a:buNone/>
            </a:pPr>
            <a:r>
              <a:rPr lang="en-GB" dirty="0"/>
              <a:t>Each connection, like the synapses in a biological brain, can transmit a signal to other neurons, therefore </a:t>
            </a:r>
            <a:r>
              <a:rPr lang="en-GB" b="1" dirty="0"/>
              <a:t>processing any information given as inputs and producing a final signal as output</a:t>
            </a:r>
            <a:r>
              <a:rPr lang="en-GB" dirty="0"/>
              <a: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b="1"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TAs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200" y="1825624"/>
            <a:ext cx="5181600" cy="5032375"/>
          </a:xfrm>
        </p:spPr>
        <p:txBody>
          <a:bodyPr>
            <a:normAutofit/>
          </a:bodyPr>
          <a:lstStyle/>
          <a:p>
            <a:pPr marL="0" indent="0">
              <a:buNone/>
            </a:pPr>
            <a:r>
              <a:rPr lang="en-GB" b="1" dirty="0" err="1"/>
              <a:t>Nirmalendu</a:t>
            </a:r>
            <a:r>
              <a:rPr lang="en-GB" b="1" dirty="0"/>
              <a:t> Prakash (TA)</a:t>
            </a:r>
          </a:p>
          <a:p>
            <a:pPr marL="0" indent="0">
              <a:buNone/>
            </a:pPr>
            <a:r>
              <a:rPr lang="en-GB" dirty="0"/>
              <a:t>Currently, he is working towards the Ph.D. degree in ISTD at SUTD.</a:t>
            </a:r>
            <a:br>
              <a:rPr lang="en-GB" dirty="0"/>
            </a:br>
            <a:r>
              <a:rPr lang="en-GB" dirty="0"/>
              <a:t>His research focus is analysis and mitigation of social biases in language models.</a:t>
            </a:r>
          </a:p>
          <a:p>
            <a:pPr marL="0" indent="0">
              <a:buNone/>
            </a:pPr>
            <a:r>
              <a:rPr lang="en-GB" dirty="0"/>
              <a:t>Email: </a:t>
            </a:r>
            <a:r>
              <a:rPr lang="en-GB" dirty="0">
                <a:hlinkClick r:id="rId2"/>
              </a:rPr>
              <a:t>nirmalendu_prakash@mymail.sutd.edu.sg</a:t>
            </a:r>
            <a:r>
              <a:rPr lang="en-GB" dirty="0"/>
              <a:t> </a:t>
            </a:r>
          </a:p>
          <a:p>
            <a:pPr marL="0" indent="0">
              <a:buNone/>
            </a:pPr>
            <a:r>
              <a:rPr lang="en-GB" dirty="0"/>
              <a:t>Telegram: nirmal05</a:t>
            </a:r>
          </a:p>
        </p:txBody>
      </p:sp>
      <p:sp>
        <p:nvSpPr>
          <p:cNvPr id="4" name="Content Placeholder 3">
            <a:extLst>
              <a:ext uri="{FF2B5EF4-FFF2-40B4-BE49-F238E27FC236}">
                <a16:creationId xmlns:a16="http://schemas.microsoft.com/office/drawing/2014/main" id="{E0B60D52-18D8-0670-3A0B-D35A0B366FDC}"/>
              </a:ext>
            </a:extLst>
          </p:cNvPr>
          <p:cNvSpPr>
            <a:spLocks noGrp="1"/>
          </p:cNvSpPr>
          <p:nvPr>
            <p:ph sz="half" idx="2"/>
          </p:nvPr>
        </p:nvSpPr>
        <p:spPr/>
        <p:txBody>
          <a:bodyPr>
            <a:normAutofit/>
          </a:bodyPr>
          <a:lstStyle/>
          <a:p>
            <a:pPr marL="0" indent="0">
              <a:buNone/>
            </a:pPr>
            <a:r>
              <a:rPr lang="en-GB" b="1" dirty="0"/>
              <a:t>Hazel </a:t>
            </a:r>
            <a:r>
              <a:rPr lang="en-GB" b="1" dirty="0" err="1"/>
              <a:t>Hee</a:t>
            </a:r>
            <a:r>
              <a:rPr lang="en-GB" b="1" dirty="0"/>
              <a:t> (TA)</a:t>
            </a:r>
          </a:p>
          <a:p>
            <a:pPr marL="0" indent="0">
              <a:buNone/>
            </a:pPr>
            <a:r>
              <a:rPr lang="en-GB" dirty="0"/>
              <a:t>SUTD ISTD Alumni 2022 graduate. Currently working as a Research Assistant. Has TA various subjects for ISTD since 2020.</a:t>
            </a:r>
          </a:p>
          <a:p>
            <a:pPr marL="0" indent="0">
              <a:buNone/>
            </a:pPr>
            <a:r>
              <a:rPr lang="en-GB" dirty="0"/>
              <a:t>Email: </a:t>
            </a:r>
            <a:r>
              <a:rPr lang="en-GB" dirty="0">
                <a:hlinkClick r:id="rId3"/>
              </a:rPr>
              <a:t>hazel_hee@sutd.edu.sg</a:t>
            </a:r>
            <a:r>
              <a:rPr lang="en-GB" dirty="0"/>
              <a:t> </a:t>
            </a:r>
          </a:p>
          <a:p>
            <a:pPr marL="0" indent="0">
              <a:buNone/>
            </a:pPr>
            <a:r>
              <a:rPr lang="en-GB" dirty="0"/>
              <a:t>Telegram: </a:t>
            </a:r>
            <a:r>
              <a:rPr lang="en-GB" dirty="0" err="1"/>
              <a:t>hahahazel</a:t>
            </a:r>
            <a:endParaRPr lang="en-GB" dirty="0"/>
          </a:p>
          <a:p>
            <a:pPr marL="0" indent="0">
              <a:buNone/>
            </a:pPr>
            <a:endParaRPr lang="en-GB" dirty="0"/>
          </a:p>
        </p:txBody>
      </p:sp>
    </p:spTree>
    <p:extLst>
      <p:ext uri="{BB962C8B-B14F-4D97-AF65-F5344CB8AC3E}">
        <p14:creationId xmlns:p14="http://schemas.microsoft.com/office/powerpoint/2010/main" val="119000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solidFill>
                  <a:schemeClr val="accent2"/>
                </a:solidFill>
              </a:rPr>
              <a:t>Depends.</a:t>
            </a:r>
          </a:p>
          <a:p>
            <a:pPr marL="0" indent="0">
              <a:buNone/>
            </a:pPr>
            <a:r>
              <a:rPr lang="en-GB" dirty="0"/>
              <a:t>If the output we are </a:t>
            </a:r>
            <a:r>
              <a:rPr lang="en-GB" b="1" dirty="0"/>
              <a:t>predicting is the value of the stock in the future</a:t>
            </a:r>
            <a:r>
              <a:rPr lang="en-GB" dirty="0"/>
              <a:t>, then probably </a:t>
            </a:r>
            <a:r>
              <a:rPr lang="en-GB" b="1" dirty="0">
                <a:solidFill>
                  <a:schemeClr val="accent2"/>
                </a:solidFill>
              </a:rPr>
              <a:t>regression</a:t>
            </a:r>
            <a:r>
              <a:rPr lang="en-GB" dirty="0"/>
              <a:t>.</a:t>
            </a:r>
          </a:p>
          <a:p>
            <a:pPr marL="0" indent="0">
              <a:buNone/>
            </a:pPr>
            <a:r>
              <a:rPr lang="en-GB" dirty="0"/>
              <a:t>If the plan is to </a:t>
            </a:r>
            <a:r>
              <a:rPr lang="en-GB" b="1" dirty="0"/>
              <a:t>predict whether we should buy, sell or hold</a:t>
            </a:r>
            <a:r>
              <a:rPr lang="en-GB" dirty="0"/>
              <a:t>, then probably </a:t>
            </a:r>
            <a:r>
              <a:rPr lang="en-GB" b="1" dirty="0">
                <a:solidFill>
                  <a:schemeClr val="accent2"/>
                </a:solidFill>
              </a:rPr>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a:t>
            </a:r>
            <a:r>
              <a:rPr lang="en-SG" sz="3600" b="1" dirty="0"/>
              <a:t>supervised</a:t>
            </a:r>
            <a:r>
              <a:rPr lang="en-SG" sz="3600" dirty="0"/>
              <a:t> </a:t>
            </a:r>
            <a:r>
              <a:rPr lang="en-SG" sz="3600" b="1" dirty="0"/>
              <a:t>learning</a:t>
            </a:r>
            <a:r>
              <a:rPr lang="en-SG" sz="3600" dirty="0"/>
              <a:t>.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a:bodyPr>
          <a:lstStyle/>
          <a:p>
            <a:pPr marL="0" indent="0">
              <a:buNone/>
            </a:pPr>
            <a:r>
              <a:rPr lang="en-GB" b="1" dirty="0"/>
              <a:t>Definition (</a:t>
            </a:r>
            <a:r>
              <a:rPr lang="en-GB" b="1" dirty="0">
                <a:solidFill>
                  <a:srgbClr val="00B050"/>
                </a:solidFill>
              </a:rPr>
              <a:t>Elements of a ML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a:t>Outputs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of current model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b="1" dirty="0">
                <a:solidFill>
                  <a:srgbClr val="7030A0"/>
                </a:solidFill>
              </a:rPr>
              <a:t>Predict price of an apartment based on the apartment features.</a:t>
            </a:r>
          </a:p>
          <a:p>
            <a:r>
              <a:rPr lang="en-GB" dirty="0"/>
              <a:t>We will generate a “fake” dataset consisting of apartments with features and selling prices.</a:t>
            </a:r>
          </a:p>
          <a:p>
            <a:r>
              <a:rPr lang="en-GB" dirty="0"/>
              <a:t>It is a </a:t>
            </a:r>
            <a:r>
              <a:rPr lang="en-GB" b="1" dirty="0">
                <a:solidFill>
                  <a:srgbClr val="7030A0"/>
                </a:solidFill>
              </a:rPr>
              <a:t>supervised regression task</a:t>
            </a:r>
            <a:r>
              <a:rPr lang="en-GB" dirty="0"/>
              <a:t>.</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a:t>Outputs (O):</a:t>
            </a:r>
          </a:p>
          <a:p>
            <a:r>
              <a:rPr lang="en-GB" b="1" dirty="0">
                <a:solidFill>
                  <a:srgbClr val="7030A0"/>
                </a:solidFill>
              </a:rPr>
              <a:t>Inputs</a:t>
            </a:r>
            <a:r>
              <a:rPr lang="en-GB" dirty="0"/>
              <a:t> will be a </a:t>
            </a:r>
            <a:r>
              <a:rPr lang="en-GB" b="1" dirty="0">
                <a:solidFill>
                  <a:srgbClr val="7030A0"/>
                </a:solidFill>
              </a:rPr>
              <a:t>list of apartment features</a:t>
            </a:r>
            <a:r>
              <a:rPr lang="en-GB" dirty="0"/>
              <a:t>, which here will only consist of the </a:t>
            </a:r>
            <a:r>
              <a:rPr lang="en-GB" b="1" dirty="0"/>
              <a:t>surface of the apartment</a:t>
            </a:r>
            <a:r>
              <a:rPr lang="en-GB" dirty="0"/>
              <a:t>, in square meters (sqm).</a:t>
            </a:r>
          </a:p>
          <a:p>
            <a:r>
              <a:rPr lang="en-GB" dirty="0"/>
              <a:t> </a:t>
            </a:r>
            <a:r>
              <a:rPr lang="en-GB" b="1" dirty="0">
                <a:solidFill>
                  <a:srgbClr val="7030A0"/>
                </a:solidFill>
              </a:rPr>
              <a:t>Output</a:t>
            </a:r>
            <a:r>
              <a:rPr lang="en-GB" dirty="0"/>
              <a:t> will be the </a:t>
            </a:r>
            <a:r>
              <a:rPr lang="en-GB" b="1" dirty="0">
                <a:solidFill>
                  <a:srgbClr val="7030A0"/>
                </a:solidFill>
              </a:rPr>
              <a:t>selling price </a:t>
            </a:r>
            <a:r>
              <a:rPr lang="en-GB" dirty="0"/>
              <a:t>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price being 100000 + 14373 times the surface in sqm,</a:t>
            </a:r>
          </a:p>
          <a:p>
            <a:r>
              <a:rPr lang="en-GB" dirty="0"/>
              <a:t>and a random "variation"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solidFill>
                  <a:srgbClr val="7030A0"/>
                </a:solidFill>
              </a:rPr>
              <a:t>linear regression model</a:t>
            </a:r>
            <a:r>
              <a:rPr lang="en-GB" dirty="0"/>
              <a:t>.</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a:t>
                </a:r>
                <a:r>
                  <a:rPr lang="en-GB" b="1" dirty="0"/>
                  <a:t>two trainable parameters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dirty="0"/>
                  <a:t>,</a:t>
                </a:r>
                <a:r>
                  <a:rPr lang="en-GB" b="1" dirty="0"/>
                  <a:t> </a:t>
                </a:r>
                <a:r>
                  <a:rPr lang="en-GB" dirty="0"/>
                  <a:t>to be freely chosen.</a:t>
                </a:r>
              </a:p>
              <a:p>
                <a:pPr marL="0" indent="0">
                  <a:buNone/>
                </a:pPr>
                <a:r>
                  <a:rPr lang="en-GB" dirty="0"/>
                  <a:t>These will connect any </a:t>
                </a:r>
                <a:r>
                  <a:rPr lang="en-GB" b="1" dirty="0"/>
                  <a:t>input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a:t>
                </a:r>
                <a:r>
                  <a:rPr lang="en-GB" b="1" dirty="0"/>
                  <a:t>output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294"/>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4749734"/>
            <a:ext cx="6078333" cy="1597857"/>
          </a:xfrm>
          <a:prstGeom prst="rect">
            <a:avLst/>
          </a:prstGeom>
        </p:spPr>
      </p:pic>
      <p:pic>
        <p:nvPicPr>
          <p:cNvPr id="5" name="Picture 4">
            <a:extLst>
              <a:ext uri="{FF2B5EF4-FFF2-40B4-BE49-F238E27FC236}">
                <a16:creationId xmlns:a16="http://schemas.microsoft.com/office/drawing/2014/main" id="{B348D44A-AA83-81F2-CBCE-9112156D3D52}"/>
              </a:ext>
            </a:extLst>
          </p:cNvPr>
          <p:cNvPicPr>
            <a:picLocks noChangeAspect="1"/>
          </p:cNvPicPr>
          <p:nvPr/>
        </p:nvPicPr>
        <p:blipFill rotWithShape="1">
          <a:blip r:embed="rId4"/>
          <a:srcRect t="17172"/>
          <a:stretch/>
        </p:blipFill>
        <p:spPr>
          <a:xfrm>
            <a:off x="6595744" y="1552834"/>
            <a:ext cx="4758056" cy="3196900"/>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br>
              <a:rPr lang="en-GB" dirty="0"/>
            </a:br>
            <a:r>
              <a:rPr lang="en-GB" dirty="0"/>
              <a:t>(red)</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p>
          <a:p>
            <a:pPr algn="ctr"/>
            <a:r>
              <a:rPr lang="en-GB" dirty="0"/>
              <a:t>(green)</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p>
          <a:p>
            <a:pPr algn="ctr"/>
            <a:r>
              <a:rPr lang="en-GB" dirty="0"/>
              <a:t>(black)</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063421"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Telling which model is best at a given ML task can prove difficult, especially for close values of its trainable parameters, here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current model and its current parameters on said task and dataset.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32D88892-9633-DBDC-A0D0-C687B3D62E5D}"/>
              </a:ext>
            </a:extLst>
          </p:cNvPr>
          <p:cNvSpPr txBox="1"/>
          <p:nvPr/>
        </p:nvSpPr>
        <p:spPr>
          <a:xfrm>
            <a:off x="7381870" y="939798"/>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pic>
        <p:nvPicPr>
          <p:cNvPr id="6" name="Picture 5">
            <a:extLst>
              <a:ext uri="{FF2B5EF4-FFF2-40B4-BE49-F238E27FC236}">
                <a16:creationId xmlns:a16="http://schemas.microsoft.com/office/drawing/2014/main" id="{50784584-1719-83C3-BA9E-BC257672B933}"/>
              </a:ext>
            </a:extLst>
          </p:cNvPr>
          <p:cNvPicPr>
            <a:picLocks noChangeAspect="1"/>
          </p:cNvPicPr>
          <p:nvPr/>
        </p:nvPicPr>
        <p:blipFill>
          <a:blip r:embed="rId3"/>
          <a:stretch>
            <a:fillRect/>
          </a:stretch>
        </p:blipFill>
        <p:spPr>
          <a:xfrm>
            <a:off x="6770077" y="3248122"/>
            <a:ext cx="5181600" cy="3461350"/>
          </a:xfrm>
          <a:prstGeom prst="rect">
            <a:avLst/>
          </a:prstGeom>
        </p:spPr>
      </p:pic>
    </p:spTree>
    <p:extLst>
      <p:ext uri="{BB962C8B-B14F-4D97-AF65-F5344CB8AC3E}">
        <p14:creationId xmlns:p14="http://schemas.microsoft.com/office/powerpoint/2010/main" val="3346155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e>
                      </m:d>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754"/>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
        <p:nvSpPr>
          <p:cNvPr id="3" name="TextBox 2">
            <a:extLst>
              <a:ext uri="{FF2B5EF4-FFF2-40B4-BE49-F238E27FC236}">
                <a16:creationId xmlns:a16="http://schemas.microsoft.com/office/drawing/2014/main" id="{BDCB8F96-4164-EB2B-649A-BA19BCB86069}"/>
              </a:ext>
            </a:extLst>
          </p:cNvPr>
          <p:cNvSpPr txBox="1"/>
          <p:nvPr/>
        </p:nvSpPr>
        <p:spPr>
          <a:xfrm>
            <a:off x="2021930"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
        <p:nvSpPr>
          <p:cNvPr id="5" name="TextBox 4">
            <a:extLst>
              <a:ext uri="{FF2B5EF4-FFF2-40B4-BE49-F238E27FC236}">
                <a16:creationId xmlns:a16="http://schemas.microsoft.com/office/drawing/2014/main" id="{2E1189FF-04D0-097A-69F9-D5077EE6D0B6}"/>
              </a:ext>
            </a:extLst>
          </p:cNvPr>
          <p:cNvSpPr txBox="1"/>
          <p:nvPr/>
        </p:nvSpPr>
        <p:spPr>
          <a:xfrm>
            <a:off x="6320392" y="4753041"/>
            <a:ext cx="4298462" cy="1200329"/>
          </a:xfrm>
          <a:prstGeom prst="rect">
            <a:avLst/>
          </a:prstGeom>
          <a:noFill/>
        </p:spPr>
        <p:txBody>
          <a:bodyPr wrap="square" rtlCol="0">
            <a:spAutoFit/>
          </a:bodyPr>
          <a:lstStyle/>
          <a:p>
            <a:pPr algn="ctr"/>
            <a:r>
              <a:rPr lang="en-GB" sz="2400" b="1" dirty="0">
                <a:solidFill>
                  <a:schemeClr val="accent2"/>
                </a:solidFill>
              </a:rPr>
              <a:t>Answer: Black model, because it has a lower loss value than the green and red ones!</a:t>
            </a:r>
            <a:endParaRPr lang="en-SG" sz="2400" b="1" dirty="0">
              <a:solidFill>
                <a:schemeClr val="accent2"/>
              </a:solidFill>
            </a:endParaRPr>
          </a:p>
        </p:txBody>
      </p:sp>
    </p:spTree>
    <p:extLst>
      <p:ext uri="{BB962C8B-B14F-4D97-AF65-F5344CB8AC3E}">
        <p14:creationId xmlns:p14="http://schemas.microsoft.com/office/powerpoint/2010/main" val="3790043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a:t>
            </a:r>
            <a:r>
              <a:rPr lang="en-GB" b="1" dirty="0"/>
              <a:t>finding the best values for the trainable parameters of the chosen model</a:t>
            </a:r>
            <a:r>
              <a:rPr lang="en-GB" dirty="0"/>
              <a:t>, for the given task and dataset.</a:t>
            </a:r>
          </a:p>
          <a:p>
            <a:pPr marL="0" indent="0">
              <a:buNone/>
            </a:pPr>
            <a:r>
              <a:rPr lang="en-GB" dirty="0"/>
              <a:t>By best values for the trainable parameters, we mean the values that </a:t>
            </a:r>
            <a:r>
              <a:rPr lang="en-GB" b="1" dirty="0"/>
              <a:t>minimize the chosen loss function</a:t>
            </a:r>
            <a:r>
              <a:rPr lang="en-GB" dirty="0"/>
              <a:t>. It is therefore an optimization problem of some sort!</a:t>
            </a:r>
          </a:p>
          <a:p>
            <a:pPr marL="0" indent="0">
              <a:buNone/>
            </a:pPr>
            <a:endParaRPr lang="en-GB" dirty="0"/>
          </a:p>
          <a:p>
            <a:pPr marL="0" indent="0">
              <a:buNone/>
            </a:pPr>
            <a:r>
              <a:rPr lang="en-GB" dirty="0"/>
              <a:t>Once a minimal value is obtained on the loss function, then we can claim that the “optimal” trainable parameters have been found.</a:t>
            </a:r>
          </a:p>
          <a:p>
            <a:pPr marL="0" indent="0">
              <a:buNone/>
            </a:pPr>
            <a:r>
              <a:rPr lang="en-GB" dirty="0"/>
              <a:t>Or in other words, that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training the model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GB" b="0" dirty="0"/>
              </a:p>
              <a:p>
                <a:pPr marL="0" indent="0">
                  <a:buNone/>
                </a:pPr>
                <a:endParaRPr lang="en-GB" b="0" dirty="0"/>
              </a:p>
              <a:p>
                <a:pPr marL="0" indent="0" algn="ctr">
                  <a:buNone/>
                </a:pPr>
                <a:r>
                  <a:rPr lang="en-GB" dirty="0"/>
                  <a:t>That is, using the explicit formula of the loss function,</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e>
                          </m:mr>
                          <m:m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e>
                          </m:mr>
                        </m:m>
                      </m:e>
                    </m:d>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br>
                  <a:rPr lang="en-GB" b="0" dirty="0"/>
                </a:br>
                <a:r>
                  <a:rPr lang="en-GB" b="0" dirty="0"/>
                  <a:t>(Proof in bonus slides)</a:t>
                </a:r>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b="-20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a:t>
                </a:r>
                <a14:m>
                  <m:oMath xmlns:m="http://schemas.openxmlformats.org/officeDocument/2006/math">
                    <m:r>
                      <a:rPr lang="en-SG" i="1" dirty="0" smtClean="0">
                        <a:latin typeface="Cambria Math" panose="02040503050406030204" pitchFamily="18" charset="0"/>
                      </a:rPr>
                      <m:t>𝑋</m:t>
                    </m:r>
                  </m:oMath>
                </a14:m>
                <a:r>
                  <a:rPr lang="en-SG" dirty="0"/>
                  <a:t>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xmlns="">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pPr marL="0" indent="0">
                  <a:buNone/>
                </a:pPr>
                <a:r>
                  <a:rPr lang="fr-FR" b="1" dirty="0"/>
                  <a:t>Normal Equation: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xmlns="">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
        <p:nvSpPr>
          <p:cNvPr id="2" name="TextBox 1">
            <a:extLst>
              <a:ext uri="{FF2B5EF4-FFF2-40B4-BE49-F238E27FC236}">
                <a16:creationId xmlns:a16="http://schemas.microsoft.com/office/drawing/2014/main" id="{92B6E31A-E890-26C8-4B56-79FB68AFF7F3}"/>
              </a:ext>
            </a:extLst>
          </p:cNvPr>
          <p:cNvSpPr txBox="1"/>
          <p:nvPr/>
        </p:nvSpPr>
        <p:spPr>
          <a:xfrm>
            <a:off x="6423029" y="4566429"/>
            <a:ext cx="4298462" cy="1569660"/>
          </a:xfrm>
          <a:prstGeom prst="rect">
            <a:avLst/>
          </a:prstGeom>
          <a:noFill/>
        </p:spPr>
        <p:txBody>
          <a:bodyPr wrap="square" rtlCol="0">
            <a:spAutoFit/>
          </a:bodyPr>
          <a:lstStyle/>
          <a:p>
            <a:pPr algn="ctr"/>
            <a:r>
              <a:rPr lang="en-GB" sz="2400" b="1" dirty="0">
                <a:solidFill>
                  <a:schemeClr val="accent2"/>
                </a:solidFill>
              </a:rPr>
              <a:t>Purple line is the optimal set of parameters for our model on the given task and dataset!</a:t>
            </a:r>
          </a:p>
          <a:p>
            <a:pPr algn="ctr"/>
            <a:r>
              <a:rPr lang="en-GB" sz="2400" b="1" dirty="0">
                <a:solidFill>
                  <a:schemeClr val="accent2"/>
                </a:solidFill>
              </a:rPr>
              <a:t>Black was pretty close!</a:t>
            </a:r>
            <a:endParaRPr lang="en-SG" sz="2400" b="1" dirty="0">
              <a:solidFill>
                <a:schemeClr val="accent2"/>
              </a:solidFill>
            </a:endParaRPr>
          </a:p>
        </p:txBody>
      </p:sp>
    </p:spTree>
    <p:extLst>
      <p:ext uri="{BB962C8B-B14F-4D97-AF65-F5344CB8AC3E}">
        <p14:creationId xmlns:p14="http://schemas.microsoft.com/office/powerpoint/2010/main" val="2381061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The problem with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pPr marL="0" indent="0">
                  <a:buNone/>
                </a:pPr>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pPr marL="0" indent="0">
                  <a:buNone/>
                </a:pPr>
                <a:r>
                  <a:rPr lang="en-GB" dirty="0"/>
                  <a:t>A few problems when using the normal equation:</a:t>
                </a:r>
              </a:p>
              <a:p>
                <a:r>
                  <a:rPr lang="en-GB" dirty="0"/>
                  <a:t>It can become </a:t>
                </a:r>
                <a:r>
                  <a:rPr lang="en-GB" b="1" dirty="0"/>
                  <a:t>computationally expensive when the number of samples (or features) in </a:t>
                </a:r>
                <a14:m>
                  <m:oMath xmlns:m="http://schemas.openxmlformats.org/officeDocument/2006/math">
                    <m:r>
                      <a:rPr lang="en-GB" b="1" i="1" dirty="0" smtClean="0">
                        <a:latin typeface="Cambria Math" panose="02040503050406030204" pitchFamily="18" charset="0"/>
                      </a:rPr>
                      <m:t>𝑿</m:t>
                    </m:r>
                  </m:oMath>
                </a14:m>
                <a:r>
                  <a:rPr lang="en-GB" b="1" dirty="0"/>
                  <a:t> is large</a:t>
                </a:r>
                <a:r>
                  <a:rPr lang="en-GB" dirty="0"/>
                  <a:t>.</a:t>
                </a:r>
              </a:p>
              <a:p>
                <a:r>
                  <a:rPr lang="en-GB" dirty="0"/>
                  <a:t>It might even be </a:t>
                </a:r>
                <a:r>
                  <a:rPr lang="en-GB" b="1" dirty="0"/>
                  <a:t>impossible</a:t>
                </a:r>
                <a:r>
                  <a:rPr lang="en-GB" dirty="0"/>
                  <a:t> </a:t>
                </a:r>
                <a:r>
                  <a:rPr lang="en-GB" b="1" dirty="0"/>
                  <a:t>to use when the matrix product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oMath>
                </a14:m>
                <a:r>
                  <a:rPr lang="en-GB" b="1" dirty="0"/>
                  <a:t> cannot be calculated (</a:t>
                </a:r>
                <a14:m>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r>
                      <a:rPr lang="fr-FR" b="1" i="1" dirty="0">
                        <a:latin typeface="Cambria Math" panose="02040503050406030204" pitchFamily="18" charset="0"/>
                      </a:rPr>
                      <m:t> </m:t>
                    </m:r>
                  </m:oMath>
                </a14:m>
                <a:r>
                  <a:rPr lang="en-GB" b="1" dirty="0"/>
                  <a:t>might not always be invertible)</a:t>
                </a:r>
                <a:r>
                  <a:rPr lang="en-GB" dirty="0"/>
                  <a:t>.</a:t>
                </a:r>
                <a:endParaRPr lang="en-GB" b="1" dirty="0">
                  <a:solidFill>
                    <a:srgbClr val="7030A0"/>
                  </a:solidFill>
                </a:endParaRPr>
              </a:p>
              <a:p>
                <a:pPr marL="0" indent="0">
                  <a:buNone/>
                </a:pPr>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497501" y="1825624"/>
            <a:ext cx="5694500"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While sub-optimal, the main advantage of gradient descent is that it can handle very large datasets and it can also be used for non-linear models.</a:t>
            </a:r>
            <a:endParaRPr lang="en-SG" dirty="0"/>
          </a:p>
        </p:txBody>
      </p:sp>
      <p:sp>
        <p:nvSpPr>
          <p:cNvPr id="7" name="Content Placeholder 2">
            <a:extLst>
              <a:ext uri="{FF2B5EF4-FFF2-40B4-BE49-F238E27FC236}">
                <a16:creationId xmlns:a16="http://schemas.microsoft.com/office/drawing/2014/main" id="{A7D54EF7-1264-F3B3-C8EE-CAC4D50A8A10}"/>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spTree>
    <p:extLst>
      <p:ext uri="{BB962C8B-B14F-4D97-AF65-F5344CB8AC3E}">
        <p14:creationId xmlns:p14="http://schemas.microsoft.com/office/powerpoint/2010/main" val="2001651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a:xfrm>
                <a:off x="615821" y="1825625"/>
                <a:ext cx="11280710" cy="4351338"/>
              </a:xfrm>
            </p:spPr>
            <p:txBody>
              <a:bodyPr>
                <a:normAutofit/>
              </a:bodyPr>
              <a:lstStyle/>
              <a:p>
                <a:pPr marL="0" indent="0">
                  <a:buNone/>
                </a:pPr>
                <a:r>
                  <a:rPr lang="en-GB" dirty="0"/>
                  <a:t>In the case of Linear Regression, with the MSE loss defined earlier, we have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xfrm>
                <a:off x="615821" y="1825625"/>
                <a:ext cx="11280710" cy="4351338"/>
              </a:xfrm>
              <a:blipFill>
                <a:blip r:embed="rId2"/>
                <a:stretch>
                  <a:fillRect l="-1080" t="-2241"/>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can calculate (by hand) the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pPr marL="0" indent="0" algn="ctr">
              <a:buNone/>
            </a:pPr>
            <a:r>
              <a:rPr lang="en-SG" b="1" dirty="0"/>
              <a:t>Need to revise? No </a:t>
            </a:r>
            <a:r>
              <a:rPr lang="en-SG" b="1" dirty="0" err="1"/>
              <a:t>homeworks</a:t>
            </a:r>
            <a:r>
              <a:rPr lang="en-SG" b="1" dirty="0"/>
              <a:t> for the first few weeks…!</a:t>
            </a:r>
          </a:p>
          <a:p>
            <a:pPr marL="0" indent="0" algn="ctr">
              <a:buNone/>
            </a:pPr>
            <a:r>
              <a:rPr lang="en-SG" dirty="0"/>
              <a:t>Use this time to revise your 10.014 CTD, 10.013 M&amp;A, 10.018 MS&amp;S, 10.022 MU, 10.020 DDW, and 50.007 ML!</a:t>
            </a:r>
            <a:br>
              <a:rPr lang="en-SG" dirty="0"/>
            </a:br>
            <a:r>
              <a:rPr lang="en-SG" dirty="0"/>
              <a:t>(Look at bonus slides for details on what to revise…)</a:t>
            </a:r>
          </a:p>
        </p:txBody>
      </p:sp>
    </p:spTree>
    <p:extLst>
      <p:ext uri="{BB962C8B-B14F-4D97-AF65-F5344CB8AC3E}">
        <p14:creationId xmlns:p14="http://schemas.microsoft.com/office/powerpoint/2010/main" val="2102240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i="1">
                              <a:latin typeface="Cambria Math" panose="02040503050406030204" pitchFamily="18" charset="0"/>
                            </a:rPr>
                            <m:t>𝛼</m:t>
                          </m:r>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We call parameter </a:t>
                </a:r>
                <a:r>
                  <a:rPr lang="en-GB" dirty="0"/>
                  <a:t>𝛼 the </a:t>
                </a:r>
                <a:r>
                  <a:rPr lang="en-GB" b="1" dirty="0"/>
                  <a:t>learning</a:t>
                </a:r>
                <a:r>
                  <a:rPr lang="en-GB" dirty="0"/>
                  <a:t> </a:t>
                </a:r>
                <a:r>
                  <a:rPr lang="en-GB" b="1" dirty="0"/>
                  <a:t>rate</a:t>
                </a:r>
                <a:r>
                  <a:rPr lang="en-GB" dirty="0"/>
                  <a:t> for the gradient descent, and this parameter value will have to be decided manually, later. </a:t>
                </a: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043"/>
                </a:stretch>
              </a:blipFill>
            </p:spPr>
            <p:txBody>
              <a:bodyPr/>
              <a:lstStyle/>
              <a:p>
                <a:r>
                  <a:rPr lang="en-GB">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initial values (could be zero, random values,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a:t>
                </a:r>
                <a:br>
                  <a:rPr lang="en-GB" dirty="0"/>
                </a:br>
                <a:r>
                  <a:rPr lang="en-GB" dirty="0"/>
                  <a:t>This is called </a:t>
                </a:r>
                <a:r>
                  <a:rPr lang="en-GB" b="1" dirty="0">
                    <a:solidFill>
                      <a:srgbClr val="7030A0"/>
                    </a:solidFill>
                  </a:rPr>
                  <a:t>early</a:t>
                </a:r>
                <a:r>
                  <a:rPr lang="en-GB" dirty="0">
                    <a:solidFill>
                      <a:srgbClr val="7030A0"/>
                    </a:solidFill>
                  </a:rPr>
                  <a:t> </a:t>
                </a:r>
                <a:r>
                  <a:rPr lang="en-GB" b="1" dirty="0">
                    <a:solidFill>
                      <a:srgbClr val="7030A0"/>
                    </a:solidFill>
                  </a:rPr>
                  <a:t>stopping</a:t>
                </a:r>
                <a:r>
                  <a:rPr lang="en-GB" dirty="0"/>
                  <a:t>, and is typically implemented by tracking the changes on each iteration.</a:t>
                </a:r>
                <a:br>
                  <a:rPr lang="en-GB" dirty="0"/>
                </a:br>
                <a:r>
                  <a:rPr lang="en-GB" dirty="0"/>
                  <a:t>We would then decide to break the GD loop if the changes on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406"/>
                </a:stretch>
              </a:blipFill>
            </p:spPr>
            <p:txBody>
              <a:bodyPr/>
              <a:lstStyle/>
              <a:p>
                <a:r>
                  <a:rPr lang="en-GB">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20FAE-7F77-06D6-DA57-D58356E33857}"/>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50831" y="367323"/>
            <a:ext cx="1547446"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338567" y="398744"/>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5D0A4-7B2B-7BDF-1C8C-E9C72D6D433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149230" y="797169"/>
            <a:ext cx="1312985"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1FB64-478A-B843-25C5-E6EF705D99C2}"/>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399322" y="1047262"/>
            <a:ext cx="4861170" cy="80498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796086" y="988088"/>
            <a:ext cx="3235569" cy="923330"/>
          </a:xfrm>
          <a:prstGeom prst="rect">
            <a:avLst/>
          </a:prstGeom>
          <a:noFill/>
        </p:spPr>
        <p:txBody>
          <a:bodyPr wrap="square" rtlCol="0">
            <a:spAutoFit/>
          </a:bodyPr>
          <a:lstStyle/>
          <a:p>
            <a:r>
              <a:rPr lang="en-GB" b="1" dirty="0">
                <a:solidFill>
                  <a:schemeClr val="accent2"/>
                </a:solidFill>
              </a:rPr>
              <a:t>Two possible stopping conditions, change &lt; delta</a:t>
            </a:r>
            <a:br>
              <a:rPr lang="en-GB" b="1" dirty="0">
                <a:solidFill>
                  <a:schemeClr val="accent2"/>
                </a:solidFill>
              </a:rPr>
            </a:br>
            <a:r>
              <a:rPr lang="en-GB" b="1" dirty="0">
                <a:solidFill>
                  <a:schemeClr val="accent2"/>
                </a:solidFill>
              </a:rPr>
              <a:t>or counter &gt; </a:t>
            </a:r>
            <a:r>
              <a:rPr lang="en-GB" b="1" dirty="0" err="1">
                <a:solidFill>
                  <a:schemeClr val="accent2"/>
                </a:solidFill>
              </a:rPr>
              <a:t>max_count</a:t>
            </a:r>
            <a:r>
              <a:rPr lang="en-GB" b="1" dirty="0">
                <a:solidFill>
                  <a:schemeClr val="accent2"/>
                </a:solidFill>
              </a:rPr>
              <a: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2368059" y="2053490"/>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2684585" y="5810738"/>
            <a:ext cx="4427415"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30C31-913D-2FF6-4924-40A881C20124}"/>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446214" y="2644717"/>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8644295" y="2612898"/>
            <a:ext cx="3235569" cy="923330"/>
          </a:xfrm>
          <a:prstGeom prst="rect">
            <a:avLst/>
          </a:prstGeom>
          <a:noFill/>
        </p:spPr>
        <p:txBody>
          <a:bodyPr wrap="square" rtlCol="0">
            <a:spAutoFit/>
          </a:bodyPr>
          <a:lstStyle/>
          <a:p>
            <a:r>
              <a:rPr lang="en-GB" b="1" dirty="0">
                <a:solidFill>
                  <a:schemeClr val="accent2"/>
                </a:solidFill>
              </a:rPr>
              <a:t>Update using our</a:t>
            </a:r>
            <a:br>
              <a:rPr lang="en-GB" b="1" dirty="0">
                <a:solidFill>
                  <a:schemeClr val="accent2"/>
                </a:solidFill>
              </a:rPr>
            </a:br>
            <a:r>
              <a:rPr lang="en-GB" b="1" dirty="0">
                <a:solidFill>
                  <a:schemeClr val="accent2"/>
                </a:solidFill>
              </a:rPr>
              <a:t>GD update rules</a:t>
            </a:r>
            <a:br>
              <a:rPr lang="en-GB" b="1" dirty="0">
                <a:solidFill>
                  <a:schemeClr val="accent2"/>
                </a:solidFill>
              </a:rPr>
            </a:br>
            <a:r>
              <a:rPr lang="en-GB" b="1" dirty="0">
                <a:solidFill>
                  <a:schemeClr val="accent2"/>
                </a:solidFill>
              </a:rPr>
              <a:t>from earlier.</a:t>
            </a:r>
          </a:p>
        </p:txBody>
      </p:sp>
    </p:spTree>
    <p:extLst>
      <p:ext uri="{BB962C8B-B14F-4D97-AF65-F5344CB8AC3E}">
        <p14:creationId xmlns:p14="http://schemas.microsoft.com/office/powerpoint/2010/main" val="9379519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BA1E7-3E6C-C13C-DBE5-C0C42E206EED}"/>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688493" y="3821722"/>
            <a:ext cx="3806092" cy="60960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877819" y="3664858"/>
            <a:ext cx="3235569" cy="1200329"/>
          </a:xfrm>
          <a:prstGeom prst="rect">
            <a:avLst/>
          </a:prstGeom>
          <a:noFill/>
        </p:spPr>
        <p:txBody>
          <a:bodyPr wrap="square" rtlCol="0">
            <a:spAutoFit/>
          </a:bodyPr>
          <a:lstStyle/>
          <a:p>
            <a:r>
              <a:rPr lang="en-GB" b="1" dirty="0">
                <a:solidFill>
                  <a:schemeClr val="accent2"/>
                </a:solidFill>
              </a:rPr>
              <a:t>Compute change on this iteration (to decide on early stopping if changes become insignificant).</a:t>
            </a:r>
            <a:endParaRPr lang="en-SG" b="1" dirty="0">
              <a:solidFill>
                <a:schemeClr val="accent2"/>
              </a:solidFill>
            </a:endParaRPr>
          </a:p>
        </p:txBody>
      </p:sp>
      <p:sp>
        <p:nvSpPr>
          <p:cNvPr id="2" name="Rectangle 1">
            <a:extLst>
              <a:ext uri="{FF2B5EF4-FFF2-40B4-BE49-F238E27FC236}">
                <a16:creationId xmlns:a16="http://schemas.microsoft.com/office/drawing/2014/main" id="{948849C4-285E-89EE-A929-63AE33687D78}"/>
              </a:ext>
            </a:extLst>
          </p:cNvPr>
          <p:cNvSpPr/>
          <p:nvPr/>
        </p:nvSpPr>
        <p:spPr>
          <a:xfrm flipV="1">
            <a:off x="2840893" y="2086708"/>
            <a:ext cx="1363784" cy="2110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90459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7A591-A392-428A-EF60-F38DBB3A1483}"/>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586894" y="4360983"/>
            <a:ext cx="2962030"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3429000"/>
            <a:ext cx="3235569" cy="1477328"/>
          </a:xfrm>
          <a:prstGeom prst="rect">
            <a:avLst/>
          </a:prstGeom>
          <a:noFill/>
        </p:spPr>
        <p:txBody>
          <a:bodyPr wrap="square" rtlCol="0">
            <a:spAutoFit/>
          </a:bodyPr>
          <a:lstStyle/>
          <a:p>
            <a:r>
              <a:rPr lang="en-GB" b="1" dirty="0">
                <a:solidFill>
                  <a:schemeClr val="accent2"/>
                </a:solidFill>
              </a:rPr>
              <a:t>Calculate new MSE value using the new parameters of a and b. We also keep track of these losses by adding them to a list, used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2328984" y="1707659"/>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1AA8D-B839-C230-E56E-4F4F58E88EC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74278" y="6462149"/>
            <a:ext cx="1867876"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000749" y="6073726"/>
            <a:ext cx="3626818" cy="646331"/>
          </a:xfrm>
          <a:prstGeom prst="rect">
            <a:avLst/>
          </a:prstGeom>
          <a:noFill/>
        </p:spPr>
        <p:txBody>
          <a:bodyPr wrap="square" rtlCol="0">
            <a:spAutoFit/>
          </a:bodyPr>
          <a:lstStyle/>
          <a:p>
            <a:r>
              <a:rPr lang="en-GB" b="1" dirty="0">
                <a:solidFill>
                  <a:schemeClr val="accent2"/>
                </a:solidFill>
              </a:rPr>
              <a:t>Return trained parameters and</a:t>
            </a:r>
            <a:br>
              <a:rPr lang="en-GB" b="1" dirty="0">
                <a:solidFill>
                  <a:schemeClr val="accent2"/>
                </a:solidFill>
              </a:rPr>
            </a:br>
            <a:r>
              <a:rPr lang="en-GB" b="1" dirty="0">
                <a:solidFill>
                  <a:schemeClr val="accent2"/>
                </a:solidFill>
              </a:rPr>
              <a:t>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
        <p:nvSpPr>
          <p:cNvPr id="2" name="TextBox 1">
            <a:extLst>
              <a:ext uri="{FF2B5EF4-FFF2-40B4-BE49-F238E27FC236}">
                <a16:creationId xmlns:a16="http://schemas.microsoft.com/office/drawing/2014/main" id="{A0DE5AE8-418A-50BC-4BF6-18437350E28D}"/>
              </a:ext>
            </a:extLst>
          </p:cNvPr>
          <p:cNvSpPr txBox="1"/>
          <p:nvPr/>
        </p:nvSpPr>
        <p:spPr>
          <a:xfrm>
            <a:off x="1197108" y="5252632"/>
            <a:ext cx="10568794" cy="954107"/>
          </a:xfrm>
          <a:prstGeom prst="rect">
            <a:avLst/>
          </a:prstGeom>
          <a:noFill/>
        </p:spPr>
        <p:txBody>
          <a:bodyPr wrap="square" rtlCol="0">
            <a:spAutoFit/>
          </a:bodyPr>
          <a:lstStyle/>
          <a:p>
            <a:r>
              <a:rPr lang="en-GB" sz="2800" b="1" dirty="0">
                <a:solidFill>
                  <a:schemeClr val="accent2"/>
                </a:solidFill>
              </a:rPr>
              <a:t>Observation: 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
        <p:nvSpPr>
          <p:cNvPr id="4" name="Rectangle 3">
            <a:extLst>
              <a:ext uri="{FF2B5EF4-FFF2-40B4-BE49-F238E27FC236}">
                <a16:creationId xmlns:a16="http://schemas.microsoft.com/office/drawing/2014/main" id="{5B485755-D5AE-C8A3-030A-32424C289BD9}"/>
              </a:ext>
            </a:extLst>
          </p:cNvPr>
          <p:cNvSpPr/>
          <p:nvPr/>
        </p:nvSpPr>
        <p:spPr>
          <a:xfrm>
            <a:off x="587829" y="1996751"/>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76B73C20-8F6B-B7E5-E527-9EDD6EA3C14C}"/>
              </a:ext>
            </a:extLst>
          </p:cNvPr>
          <p:cNvSpPr/>
          <p:nvPr/>
        </p:nvSpPr>
        <p:spPr>
          <a:xfrm>
            <a:off x="587829" y="2970244"/>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127A0751-6A00-4616-0253-D2AD9DAB9A7B}"/>
              </a:ext>
            </a:extLst>
          </p:cNvPr>
          <p:cNvSpPr/>
          <p:nvPr/>
        </p:nvSpPr>
        <p:spPr>
          <a:xfrm>
            <a:off x="587829" y="3943737"/>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02540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sz="half" idx="1"/>
          </p:nvPr>
        </p:nvSpPr>
        <p:spPr>
          <a:xfrm>
            <a:off x="491412" y="1825625"/>
            <a:ext cx="5528388" cy="5032374"/>
          </a:xfrm>
        </p:spPr>
        <p:txBody>
          <a:bodyPr>
            <a:normAutofit/>
          </a:bodyPr>
          <a:lstStyle/>
          <a:p>
            <a:pPr marL="0" indent="0">
              <a:buNone/>
            </a:pPr>
            <a:r>
              <a:rPr lang="en-GB" b="1" dirty="0">
                <a:solidFill>
                  <a:srgbClr val="FF0000"/>
                </a:solidFill>
              </a:rPr>
              <a:t>An expert is not someone who</a:t>
            </a:r>
          </a:p>
          <a:p>
            <a:r>
              <a:rPr lang="en-GB" dirty="0"/>
              <a:t>Took a 6h-long online video course,</a:t>
            </a:r>
          </a:p>
          <a:p>
            <a:r>
              <a:rPr lang="en-GB" dirty="0"/>
              <a:t>Implements Neural Networks by randomly connecting basic layers (typically Linear and Conv),</a:t>
            </a:r>
          </a:p>
          <a:p>
            <a:r>
              <a:rPr lang="en-GB" dirty="0"/>
              <a:t>Uses a random framework he/she does not understand (or </a:t>
            </a:r>
            <a:r>
              <a:rPr lang="en-GB" dirty="0" err="1"/>
              <a:t>autoML</a:t>
            </a:r>
            <a:r>
              <a:rPr lang="en-GB" dirty="0"/>
              <a:t>!),</a:t>
            </a:r>
          </a:p>
          <a:p>
            <a:r>
              <a:rPr lang="en-GB" dirty="0"/>
              <a:t>Cannot obtain more than 80% accuracy on a simple dataset like MNIST or CIFAR-10.</a:t>
            </a:r>
          </a:p>
          <a:p>
            <a:endParaRPr lang="en-SG" dirty="0"/>
          </a:p>
        </p:txBody>
      </p:sp>
      <p:sp>
        <p:nvSpPr>
          <p:cNvPr id="4" name="Content Placeholder 3">
            <a:extLst>
              <a:ext uri="{FF2B5EF4-FFF2-40B4-BE49-F238E27FC236}">
                <a16:creationId xmlns:a16="http://schemas.microsoft.com/office/drawing/2014/main" id="{A9128ADB-0675-1D96-82EC-7D8A9E26F74A}"/>
              </a:ext>
            </a:extLst>
          </p:cNvPr>
          <p:cNvSpPr>
            <a:spLocks noGrp="1"/>
          </p:cNvSpPr>
          <p:nvPr>
            <p:ph sz="half" idx="2"/>
          </p:nvPr>
        </p:nvSpPr>
        <p:spPr>
          <a:xfrm>
            <a:off x="6172200" y="1825624"/>
            <a:ext cx="5528388" cy="5032375"/>
          </a:xfrm>
        </p:spPr>
        <p:txBody>
          <a:bodyPr>
            <a:normAutofit/>
          </a:bodyPr>
          <a:lstStyle/>
          <a:p>
            <a:pPr marL="0" indent="0">
              <a:buNone/>
            </a:pPr>
            <a:r>
              <a:rPr lang="en-GB" b="1" dirty="0">
                <a:solidFill>
                  <a:srgbClr val="00B050"/>
                </a:solidFill>
              </a:rPr>
              <a:t>An expert is someone who</a:t>
            </a:r>
          </a:p>
          <a:p>
            <a:r>
              <a:rPr lang="en-GB" dirty="0"/>
              <a:t>Understands how Neural Networks operate and the mathematical intuition behind typical (advanced) operations used in layers,</a:t>
            </a:r>
          </a:p>
          <a:p>
            <a:r>
              <a:rPr lang="en-GB" dirty="0"/>
              <a:t>Understands how the frameworks have been built and what they do behind the scenes,</a:t>
            </a:r>
          </a:p>
          <a:p>
            <a:r>
              <a:rPr lang="en-GB" dirty="0"/>
              <a:t>Knows AI is a fast-evolving field and knows how to stay up to date when it comes to AI.</a:t>
            </a:r>
          </a:p>
          <a:p>
            <a:endParaRPr lang="en-SG" dirty="0"/>
          </a:p>
          <a:p>
            <a:pPr marL="0" indent="0">
              <a:buNone/>
            </a:pPr>
            <a:endParaRPr lang="en-SG" dirty="0"/>
          </a:p>
        </p:txBody>
      </p:sp>
    </p:spTree>
    <p:extLst>
      <p:ext uri="{BB962C8B-B14F-4D97-AF65-F5344CB8AC3E}">
        <p14:creationId xmlns:p14="http://schemas.microsoft.com/office/powerpoint/2010/main" val="1051705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
        <p:nvSpPr>
          <p:cNvPr id="2" name="TextBox 1">
            <a:extLst>
              <a:ext uri="{FF2B5EF4-FFF2-40B4-BE49-F238E27FC236}">
                <a16:creationId xmlns:a16="http://schemas.microsoft.com/office/drawing/2014/main" id="{005AF7FF-0393-1164-480E-3E5CAD9A4570}"/>
              </a:ext>
            </a:extLst>
          </p:cNvPr>
          <p:cNvSpPr txBox="1"/>
          <p:nvPr/>
        </p:nvSpPr>
        <p:spPr>
          <a:xfrm>
            <a:off x="3255862" y="2617386"/>
            <a:ext cx="5866166" cy="2677656"/>
          </a:xfrm>
          <a:prstGeom prst="rect">
            <a:avLst/>
          </a:prstGeom>
          <a:noFill/>
        </p:spPr>
        <p:txBody>
          <a:bodyPr wrap="square" rtlCol="0">
            <a:spAutoFit/>
          </a:bodyPr>
          <a:lstStyle/>
          <a:p>
            <a:r>
              <a:rPr lang="en-GB" sz="2800" b="1" dirty="0">
                <a:solidFill>
                  <a:schemeClr val="accent2"/>
                </a:solidFill>
              </a:rPr>
              <a:t>Observation: Confirmed with a plot.</a:t>
            </a:r>
            <a:br>
              <a:rPr lang="en-GB" sz="2800" b="1" dirty="0">
                <a:solidFill>
                  <a:schemeClr val="accent2"/>
                </a:solidFill>
              </a:rPr>
            </a:br>
            <a:r>
              <a:rPr lang="en-GB" sz="2800" b="1" dirty="0">
                <a:solidFill>
                  <a:schemeClr val="accent2"/>
                </a:solidFill>
              </a:rPr>
              <a:t>Loss is decreasing over iterations</a:t>
            </a:r>
            <a:br>
              <a:rPr lang="en-GB" sz="2800" b="1" dirty="0">
                <a:solidFill>
                  <a:schemeClr val="accent2"/>
                </a:solidFill>
              </a:rPr>
            </a:br>
            <a:r>
              <a:rPr lang="en-GB" sz="2800" b="1" dirty="0">
                <a:solidFill>
                  <a:schemeClr val="accent2"/>
                </a:solidFill>
              </a:rPr>
              <a:t>(which is good news for us!)</a:t>
            </a:r>
          </a:p>
          <a:p>
            <a:r>
              <a:rPr lang="en-GB" sz="2800" b="1" dirty="0">
                <a:solidFill>
                  <a:schemeClr val="accent2"/>
                </a:solidFill>
              </a:rPr>
              <a:t>Even seems to converge to a minimum value, corresponding to the optimal set of trainable parameters?</a:t>
            </a:r>
            <a:endParaRPr lang="en-SG" sz="2800" b="1" dirty="0">
              <a:solidFill>
                <a:schemeClr val="accent2"/>
              </a:solidFill>
            </a:endParaRPr>
          </a:p>
        </p:txBody>
      </p:sp>
    </p:spTree>
    <p:extLst>
      <p:ext uri="{BB962C8B-B14F-4D97-AF65-F5344CB8AC3E}">
        <p14:creationId xmlns:p14="http://schemas.microsoft.com/office/powerpoint/2010/main" val="3574121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pPr marL="0" indent="0">
              <a:buNone/>
            </a:pPr>
            <a:r>
              <a:rPr lang="en-GB" dirty="0"/>
              <a:t>We have generated the dataset ourselves, so we know the optimal values for a and b!</a:t>
            </a:r>
          </a:p>
          <a:p>
            <a:endParaRPr lang="en-GB" dirty="0"/>
          </a:p>
          <a:p>
            <a:pPr marL="0" indent="0">
              <a:buNone/>
            </a:pPr>
            <a:endParaRPr lang="en-SG" dirty="0"/>
          </a:p>
        </p:txBody>
      </p:sp>
      <p:pic>
        <p:nvPicPr>
          <p:cNvPr id="5" name="Picture 4">
            <a:extLst>
              <a:ext uri="{FF2B5EF4-FFF2-40B4-BE49-F238E27FC236}">
                <a16:creationId xmlns:a16="http://schemas.microsoft.com/office/drawing/2014/main" id="{6F3D94AE-5CF8-6DD6-C282-1C1A5565E40F}"/>
              </a:ext>
            </a:extLst>
          </p:cNvPr>
          <p:cNvPicPr>
            <a:picLocks noChangeAspect="1"/>
          </p:cNvPicPr>
          <p:nvPr/>
        </p:nvPicPr>
        <p:blipFill>
          <a:blip r:embed="rId2"/>
          <a:stretch>
            <a:fillRect/>
          </a:stretch>
        </p:blipFill>
        <p:spPr>
          <a:xfrm>
            <a:off x="598644" y="3086527"/>
            <a:ext cx="11114664" cy="355105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F8E28-4BC0-251C-8E14-8508C555B024}"/>
              </a:ext>
            </a:extLst>
          </p:cNvPr>
          <p:cNvPicPr>
            <a:picLocks noChangeAspect="1"/>
          </p:cNvPicPr>
          <p:nvPr/>
        </p:nvPicPr>
        <p:blipFill>
          <a:blip r:embed="rId2"/>
          <a:stretch>
            <a:fillRect/>
          </a:stretch>
        </p:blipFill>
        <p:spPr>
          <a:xfrm>
            <a:off x="935355" y="0"/>
            <a:ext cx="10321290" cy="6858000"/>
          </a:xfrm>
          <a:prstGeom prst="rect">
            <a:avLst/>
          </a:prstGeom>
        </p:spPr>
      </p:pic>
      <p:sp>
        <p:nvSpPr>
          <p:cNvPr id="2" name="TextBox 1">
            <a:extLst>
              <a:ext uri="{FF2B5EF4-FFF2-40B4-BE49-F238E27FC236}">
                <a16:creationId xmlns:a16="http://schemas.microsoft.com/office/drawing/2014/main" id="{62A03694-FC87-4F8C-E035-C3C81CBCE66C}"/>
              </a:ext>
            </a:extLst>
          </p:cNvPr>
          <p:cNvSpPr txBox="1"/>
          <p:nvPr/>
        </p:nvSpPr>
        <p:spPr>
          <a:xfrm>
            <a:off x="2214144" y="1063187"/>
            <a:ext cx="5866166" cy="1815882"/>
          </a:xfrm>
          <a:prstGeom prst="rect">
            <a:avLst/>
          </a:prstGeom>
          <a:noFill/>
        </p:spPr>
        <p:txBody>
          <a:bodyPr wrap="square" rtlCol="0">
            <a:spAutoFit/>
          </a:bodyPr>
          <a:lstStyle/>
          <a:p>
            <a:r>
              <a:rPr lang="en-GB" sz="2800" b="1" dirty="0">
                <a:solidFill>
                  <a:schemeClr val="accent2"/>
                </a:solidFill>
              </a:rPr>
              <a:t>Observation: Close match,</a:t>
            </a:r>
            <a:br>
              <a:rPr lang="en-GB" sz="2800" b="1" dirty="0">
                <a:solidFill>
                  <a:schemeClr val="accent2"/>
                </a:solidFill>
              </a:rPr>
            </a:br>
            <a:r>
              <a:rPr lang="en-GB" sz="2800" b="1" dirty="0">
                <a:solidFill>
                  <a:schemeClr val="accent2"/>
                </a:solidFill>
              </a:rPr>
              <a:t>good enough for us.</a:t>
            </a:r>
            <a:br>
              <a:rPr lang="en-GB" sz="2800" b="1" dirty="0">
                <a:solidFill>
                  <a:schemeClr val="accent2"/>
                </a:solidFill>
              </a:rPr>
            </a:br>
            <a:r>
              <a:rPr lang="en-GB" sz="2800" b="1" dirty="0">
                <a:solidFill>
                  <a:schemeClr val="accent2"/>
                </a:solidFill>
              </a:rPr>
              <a:t>(Not perfect due to randomness</a:t>
            </a:r>
            <a:br>
              <a:rPr lang="en-GB" sz="2800" b="1" dirty="0">
                <a:solidFill>
                  <a:schemeClr val="accent2"/>
                </a:solidFill>
              </a:rPr>
            </a:br>
            <a:r>
              <a:rPr lang="en-GB" sz="2800" b="1" dirty="0">
                <a:solidFill>
                  <a:schemeClr val="accent2"/>
                </a:solidFill>
              </a:rPr>
              <a:t>in the dataset generation!)</a:t>
            </a:r>
            <a:endParaRPr lang="en-SG" sz="2800" b="1" dirty="0">
              <a:solidFill>
                <a:schemeClr val="accent2"/>
              </a:solidFill>
            </a:endParaRPr>
          </a:p>
        </p:txBody>
      </p:sp>
    </p:spTree>
    <p:extLst>
      <p:ext uri="{BB962C8B-B14F-4D97-AF65-F5344CB8AC3E}">
        <p14:creationId xmlns:p14="http://schemas.microsoft.com/office/powerpoint/2010/main" val="35532958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In practice, we never implement the linear regression model ourselves (but it is a good practice to try it at least once!)</a:t>
            </a:r>
          </a:p>
          <a:p>
            <a:r>
              <a:rPr lang="en-SG" dirty="0"/>
              <a:t>It is often better/faster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After training, it is also good practice to check if the predictor makes sense, by </a:t>
            </a:r>
            <a:r>
              <a:rPr lang="en-GB" b="1" dirty="0"/>
              <a:t>testing</a:t>
            </a:r>
            <a:r>
              <a:rPr lang="en-GB" dirty="0"/>
              <a:t> it and asking it to predict the price of an apartment it has never seen before.</a:t>
            </a:r>
          </a:p>
          <a:p>
            <a:r>
              <a:rPr lang="en-GB" dirty="0"/>
              <a:t>Confirm the pertinence </a:t>
            </a:r>
            <a:r>
              <a:rPr lang="en-GB"/>
              <a:t>of predicted </a:t>
            </a:r>
            <a:r>
              <a:rPr lang="en-GB" dirty="0"/>
              <a:t>values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linear algebra </a:t>
            </a:r>
            <a:r>
              <a:rPr lang="en-GB" dirty="0"/>
              <a:t>to focus on:</a:t>
            </a:r>
          </a:p>
          <a:p>
            <a:r>
              <a:rPr lang="en-GB" b="1" dirty="0"/>
              <a:t>Vectors, dot product, norms of vectors</a:t>
            </a:r>
          </a:p>
          <a:p>
            <a:r>
              <a:rPr lang="en-GB" b="1" dirty="0"/>
              <a:t>Matrices and their properties: determinant, rank, norm, trace, transpose</a:t>
            </a:r>
          </a:p>
          <a:p>
            <a:r>
              <a:rPr lang="en-GB" b="1" dirty="0"/>
              <a:t>Matrix multiplication and inversion</a:t>
            </a:r>
          </a:p>
          <a:p>
            <a:r>
              <a:rPr lang="en-GB" b="1" dirty="0"/>
              <a:t>Solving systems of linear equations</a:t>
            </a:r>
          </a:p>
          <a:p>
            <a:r>
              <a:rPr lang="en-GB" b="1" dirty="0"/>
              <a:t>Eigenvectors and eigenvalues</a:t>
            </a:r>
          </a:p>
          <a:p>
            <a:r>
              <a:rPr lang="en-GB" b="1" dirty="0"/>
              <a:t>Projections and orthonormality</a:t>
            </a:r>
          </a:p>
          <a:p>
            <a:r>
              <a:rPr lang="en-GB" dirty="0"/>
              <a:t>(Symmetric matrices, positive semi-definite matrices)</a:t>
            </a:r>
          </a:p>
          <a:p>
            <a:r>
              <a:rPr lang="en-GB" dirty="0"/>
              <a:t>(Matrix decompositions, e.g. LU decomposition, SVD)</a:t>
            </a:r>
          </a:p>
          <a:p>
            <a:pPr marL="0" indent="0">
              <a:buNone/>
            </a:pPr>
            <a:endParaRPr lang="en-GB" dirty="0"/>
          </a:p>
        </p:txBody>
      </p:sp>
    </p:spTree>
    <p:extLst>
      <p:ext uri="{BB962C8B-B14F-4D97-AF65-F5344CB8AC3E}">
        <p14:creationId xmlns:p14="http://schemas.microsoft.com/office/powerpoint/2010/main" val="320047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calculus </a:t>
            </a:r>
            <a:r>
              <a:rPr lang="en-GB" dirty="0"/>
              <a:t>to focus on:</a:t>
            </a:r>
          </a:p>
          <a:p>
            <a:r>
              <a:rPr lang="en-GB" b="1" dirty="0"/>
              <a:t>Logarithmic and exponential functions</a:t>
            </a:r>
          </a:p>
          <a:p>
            <a:r>
              <a:rPr lang="en-GB" b="1" dirty="0"/>
              <a:t>Derivatives and partial derivatives, the chain rule of derivatives</a:t>
            </a:r>
          </a:p>
          <a:p>
            <a:r>
              <a:rPr lang="en-GB" dirty="0"/>
              <a:t>(Integrals basics)</a:t>
            </a:r>
          </a:p>
          <a:p>
            <a:r>
              <a:rPr lang="en-GB" b="1" dirty="0"/>
              <a:t>Multivariate calculus: functions of vectors and matrices and their gradients.</a:t>
            </a:r>
          </a:p>
          <a:p>
            <a:r>
              <a:rPr lang="en-GB" dirty="0"/>
              <a:t>(Jacobian and Hessian)</a:t>
            </a:r>
          </a:p>
          <a:p>
            <a:r>
              <a:rPr lang="en-GB" b="1" dirty="0"/>
              <a:t>Equations of lines and hyperplanes</a:t>
            </a:r>
          </a:p>
          <a:p>
            <a:r>
              <a:rPr lang="en-GB" b="1" dirty="0"/>
              <a:t>Solving optimization problems with Gradient Descent, Lagrange multipliers, and other methods.</a:t>
            </a:r>
            <a:endParaRPr lang="en-GB" dirty="0"/>
          </a:p>
        </p:txBody>
      </p:sp>
    </p:spTree>
    <p:extLst>
      <p:ext uri="{BB962C8B-B14F-4D97-AF65-F5344CB8AC3E}">
        <p14:creationId xmlns:p14="http://schemas.microsoft.com/office/powerpoint/2010/main" val="32573147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probabilities and statistics </a:t>
            </a:r>
            <a:r>
              <a:rPr lang="en-GB" dirty="0"/>
              <a:t>to focus on:</a:t>
            </a:r>
          </a:p>
          <a:p>
            <a:r>
              <a:rPr lang="en-GB" b="1" dirty="0"/>
              <a:t> Probability rules and axioms, random variables (both discrete and continuous)</a:t>
            </a:r>
          </a:p>
          <a:p>
            <a:r>
              <a:rPr lang="en-GB" b="1" dirty="0"/>
              <a:t>Standard distributions (Bernoulli, Binomial, Multinomial, Uniform and Gaussian)</a:t>
            </a:r>
          </a:p>
          <a:p>
            <a:r>
              <a:rPr lang="en-GB" b="1" dirty="0"/>
              <a:t>Expectation, variance, covariance and correlation</a:t>
            </a:r>
          </a:p>
          <a:p>
            <a:r>
              <a:rPr lang="en-GB" b="1" dirty="0"/>
              <a:t>Conditional probability, Bayes’ theorem</a:t>
            </a:r>
          </a:p>
          <a:p>
            <a:r>
              <a:rPr lang="en-GB" dirty="0"/>
              <a:t>(Law of total probability)</a:t>
            </a:r>
          </a:p>
          <a:p>
            <a:r>
              <a:rPr lang="en-GB" dirty="0"/>
              <a:t>(Joint and marginal probability distributions)</a:t>
            </a:r>
          </a:p>
          <a:p>
            <a:r>
              <a:rPr lang="en-GB" b="1" dirty="0"/>
              <a:t>The central limit theorem</a:t>
            </a:r>
            <a:endParaRPr lang="en-GB" dirty="0"/>
          </a:p>
        </p:txBody>
      </p:sp>
    </p:spTree>
    <p:extLst>
      <p:ext uri="{BB962C8B-B14F-4D97-AF65-F5344CB8AC3E}">
        <p14:creationId xmlns:p14="http://schemas.microsoft.com/office/powerpoint/2010/main" val="5685687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that you CUDA version number matches the one of your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4"/>
          <a:srcRect t="28537"/>
          <a:stretch/>
        </p:blipFill>
        <p:spPr>
          <a:xfrm>
            <a:off x="1309396" y="4070932"/>
            <a:ext cx="9573208" cy="2787068"/>
          </a:xfrm>
          <a:prstGeom prst="rect">
            <a:avLst/>
          </a:prstGeom>
        </p:spPr>
      </p:pic>
    </p:spTree>
    <p:extLst>
      <p:ext uri="{BB962C8B-B14F-4D97-AF65-F5344CB8AC3E}">
        <p14:creationId xmlns:p14="http://schemas.microsoft.com/office/powerpoint/2010/main" val="7666077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sz="half" idx="1"/>
          </p:nvPr>
        </p:nvSpPr>
        <p:spPr>
          <a:xfrm>
            <a:off x="838199" y="1825625"/>
            <a:ext cx="6337041" cy="4351338"/>
          </a:xfrm>
        </p:spPr>
        <p:txBody>
          <a:bodyPr>
            <a:normAutofit/>
          </a:bodyPr>
          <a:lstStyle/>
          <a:p>
            <a:pPr marL="0" indent="0">
              <a:buNone/>
            </a:pPr>
            <a:r>
              <a:rPr lang="en-GB" b="1" dirty="0"/>
              <a:t>Question: </a:t>
            </a:r>
            <a:r>
              <a:rPr lang="en-GB" dirty="0"/>
              <a:t>How to use CUDA with MacOS?</a:t>
            </a:r>
          </a:p>
          <a:p>
            <a:pPr marL="0" indent="0">
              <a:buNone/>
            </a:pPr>
            <a:r>
              <a:rPr lang="en-GB" dirty="0"/>
              <a:t>Efforts are being made to make GPU computing compatible with AMD and MacOS GPUs, but not the best (</a:t>
            </a:r>
            <a:r>
              <a:rPr lang="en-GB" dirty="0" err="1"/>
              <a:t>afaik</a:t>
            </a:r>
            <a:r>
              <a:rPr lang="en-GB" dirty="0"/>
              <a:t>).</a:t>
            </a:r>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2"/>
          <a:srcRect l="3379" t="28537" r="37508"/>
          <a:stretch/>
        </p:blipFill>
        <p:spPr>
          <a:xfrm>
            <a:off x="643631" y="3727675"/>
            <a:ext cx="6337040" cy="3120994"/>
          </a:xfrm>
          <a:prstGeom prst="rect">
            <a:avLst/>
          </a:prstGeom>
        </p:spPr>
      </p:pic>
      <p:pic>
        <p:nvPicPr>
          <p:cNvPr id="5" name="Picture 4">
            <a:extLst>
              <a:ext uri="{FF2B5EF4-FFF2-40B4-BE49-F238E27FC236}">
                <a16:creationId xmlns:a16="http://schemas.microsoft.com/office/drawing/2014/main" id="{E9FAC5A7-ECE5-243C-8714-41366B83FA9C}"/>
              </a:ext>
            </a:extLst>
          </p:cNvPr>
          <p:cNvPicPr>
            <a:picLocks noChangeAspect="1"/>
          </p:cNvPicPr>
          <p:nvPr/>
        </p:nvPicPr>
        <p:blipFill>
          <a:blip r:embed="rId3"/>
          <a:stretch>
            <a:fillRect/>
          </a:stretch>
        </p:blipFill>
        <p:spPr>
          <a:xfrm>
            <a:off x="7369808" y="486282"/>
            <a:ext cx="4628890" cy="6196620"/>
          </a:xfrm>
          <a:prstGeom prst="rect">
            <a:avLst/>
          </a:prstGeom>
        </p:spPr>
      </p:pic>
    </p:spTree>
    <p:extLst>
      <p:ext uri="{BB962C8B-B14F-4D97-AF65-F5344CB8AC3E}">
        <p14:creationId xmlns:p14="http://schemas.microsoft.com/office/powerpoint/2010/main" val="2461311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r>
              <a:rPr lang="en-GB" b="1" dirty="0"/>
              <a:t>One topic per week </a:t>
            </a:r>
            <a:r>
              <a:rPr lang="en-GB" dirty="0"/>
              <a:t>(or so) and hopefully, we will cover all the important concepts and important directions of DL these days. </a:t>
            </a:r>
            <a:endParaRPr lang="en-GB" b="1" dirty="0"/>
          </a:p>
          <a:p>
            <a:r>
              <a:rPr lang="en-GB" b="1" dirty="0"/>
              <a:t>Lectures</a:t>
            </a:r>
            <a:r>
              <a:rPr lang="en-GB" dirty="0"/>
              <a:t> </a:t>
            </a:r>
            <a:r>
              <a:rPr lang="en-GB" b="1" dirty="0"/>
              <a:t>slides</a:t>
            </a:r>
            <a:r>
              <a:rPr lang="en-GB" dirty="0"/>
              <a:t>, along with </a:t>
            </a:r>
            <a:r>
              <a:rPr lang="en-GB" b="1" dirty="0"/>
              <a:t>supporting</a:t>
            </a:r>
            <a:r>
              <a:rPr lang="en-GB" dirty="0"/>
              <a:t> </a:t>
            </a:r>
            <a:r>
              <a:rPr lang="en-GB" b="1" dirty="0"/>
              <a:t>notebooks</a:t>
            </a:r>
            <a:r>
              <a:rPr lang="en-GB" dirty="0"/>
              <a:t>.</a:t>
            </a:r>
          </a:p>
          <a:p>
            <a:r>
              <a:rPr lang="en-GB" b="1" dirty="0"/>
              <a:t>Mathematical</a:t>
            </a:r>
            <a:r>
              <a:rPr lang="en-GB" dirty="0"/>
              <a:t> </a:t>
            </a:r>
            <a:r>
              <a:rPr lang="en-GB" b="1" dirty="0"/>
              <a:t>aspects</a:t>
            </a:r>
            <a:r>
              <a:rPr lang="en-GB" dirty="0"/>
              <a:t> discussed in class (to show what is happening behind the scenes of Neural Networks/Deep Learning).</a:t>
            </a:r>
          </a:p>
          <a:p>
            <a:r>
              <a:rPr lang="en-GB" b="1" dirty="0"/>
              <a:t>Made a choice: </a:t>
            </a:r>
            <a:r>
              <a:rPr lang="en-GB" dirty="0"/>
              <a:t>providing lots of code to demonstrate concepts, but </a:t>
            </a:r>
            <a:r>
              <a:rPr lang="en-GB" b="1" u="sng" dirty="0"/>
              <a:t>need you to play with them autonomously</a:t>
            </a:r>
            <a:r>
              <a:rPr lang="en-GB" u="sng" dirty="0"/>
              <a:t> </a:t>
            </a:r>
            <a:r>
              <a:rPr lang="en-GB" dirty="0"/>
              <a:t>to explore concepts!</a:t>
            </a:r>
          </a:p>
          <a:p>
            <a:r>
              <a:rPr lang="en-GB" b="1" dirty="0"/>
              <a:t>Extra</a:t>
            </a:r>
            <a:r>
              <a:rPr lang="en-GB" dirty="0"/>
              <a:t> </a:t>
            </a:r>
            <a:r>
              <a:rPr lang="en-GB" b="1" dirty="0"/>
              <a:t>reading</a:t>
            </a:r>
            <a:r>
              <a:rPr lang="en-GB" dirty="0"/>
              <a:t>, for curiosity (supporting papers, articles, etc.) and suggestions of pointers to follow to stay up to date.</a:t>
            </a:r>
          </a:p>
          <a:p>
            <a:r>
              <a:rPr lang="en-GB" dirty="0"/>
              <a:t>Suggestions for </a:t>
            </a:r>
            <a:r>
              <a:rPr lang="en-GB" b="1" dirty="0"/>
              <a:t>continuing your</a:t>
            </a:r>
            <a:r>
              <a:rPr lang="en-GB" dirty="0"/>
              <a:t> </a:t>
            </a:r>
            <a:r>
              <a:rPr lang="en-GB" b="1" dirty="0"/>
              <a:t>learning</a:t>
            </a:r>
            <a:r>
              <a:rPr lang="en-GB" dirty="0"/>
              <a:t>, after this course.</a:t>
            </a:r>
          </a:p>
          <a:p>
            <a:endParaRPr lang="en-GB" dirty="0"/>
          </a:p>
        </p:txBody>
      </p:sp>
    </p:spTree>
    <p:extLst>
      <p:ext uri="{BB962C8B-B14F-4D97-AF65-F5344CB8AC3E}">
        <p14:creationId xmlns:p14="http://schemas.microsoft.com/office/powerpoint/2010/main" val="1066616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a:xfrm>
            <a:off x="838200" y="1825624"/>
            <a:ext cx="5181600" cy="5032375"/>
          </a:xfrm>
        </p:spPr>
        <p:txBody>
          <a:bodyPr>
            <a:normAutofit/>
          </a:bodyPr>
          <a:lstStyle/>
          <a:p>
            <a:pPr marL="0" indent="0">
              <a:buNone/>
            </a:pPr>
            <a:r>
              <a:rPr lang="en-GB" dirty="0"/>
              <a:t>Your GPU not in the list of CUDA-enabled GPUs?</a:t>
            </a:r>
          </a:p>
          <a:p>
            <a:pPr marL="0" indent="0">
              <a:buNone/>
            </a:pPr>
            <a:r>
              <a:rPr lang="en-GB" dirty="0"/>
              <a:t>You bought a MacOS laptop?</a:t>
            </a:r>
          </a:p>
          <a:p>
            <a:endParaRPr lang="en-GB" b="1" dirty="0"/>
          </a:p>
          <a:p>
            <a:r>
              <a:rPr lang="en-GB" b="1" dirty="0"/>
              <a:t>Most notebooks can still run on CPU (but they might take significantly longer to run).</a:t>
            </a:r>
            <a:endParaRPr lang="en-GB" dirty="0"/>
          </a:p>
          <a:p>
            <a:r>
              <a:rPr lang="en-GB" dirty="0"/>
              <a:t>Also, always the option of using </a:t>
            </a:r>
            <a:r>
              <a:rPr lang="en-GB" b="1" dirty="0"/>
              <a:t>Google </a:t>
            </a:r>
            <a:r>
              <a:rPr lang="en-GB" b="1"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23550000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5818508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v2.0 </a:t>
            </a:r>
            <a:r>
              <a:rPr lang="en-GB" dirty="0"/>
              <a:t>is the current (latest version released in March 2023).</a:t>
            </a:r>
          </a:p>
          <a:p>
            <a:r>
              <a:rPr lang="en-GB" dirty="0"/>
              <a:t>Should be fully retro-compatible.</a:t>
            </a:r>
          </a:p>
          <a:p>
            <a:r>
              <a:rPr lang="en-SG" dirty="0"/>
              <a:t>Revising and testing notebooks (they were designed last year and tested on v1.13).</a:t>
            </a:r>
          </a:p>
          <a:p>
            <a:r>
              <a:rPr lang="en-SG" dirty="0"/>
              <a:t>Kindly let me know if you have any issues!</a:t>
            </a:r>
          </a:p>
          <a:p>
            <a:r>
              <a:rPr lang="en-SG" dirty="0"/>
              <a:t>Will let you know about new v2.0 features on W13.</a:t>
            </a:r>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26828806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14674864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behaviours,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265106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62012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 is that</a:t>
            </a:r>
          </a:p>
          <a:p>
            <a:r>
              <a:rPr lang="en-GB" b="1" dirty="0">
                <a:solidFill>
                  <a:srgbClr val="00B050"/>
                </a:solidFill>
              </a:rPr>
              <a:t>clustering</a:t>
            </a:r>
            <a:r>
              <a:rPr lang="en-GB" dirty="0"/>
              <a:t> </a:t>
            </a:r>
            <a:r>
              <a:rPr lang="en-GB" b="1" dirty="0"/>
              <a:t>groups data based on similarity</a:t>
            </a:r>
            <a:r>
              <a:rPr lang="en-GB" dirty="0"/>
              <a:t>,</a:t>
            </a:r>
          </a:p>
          <a:p>
            <a:r>
              <a:rPr lang="en-GB" dirty="0"/>
              <a:t>while </a:t>
            </a:r>
            <a:r>
              <a:rPr lang="en-GB" b="1" dirty="0">
                <a:solidFill>
                  <a:srgbClr val="00B050"/>
                </a:solidFill>
              </a:rPr>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8228644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behaviours, such as their spending habits or types of products they like.</a:t>
            </a:r>
          </a:p>
          <a:p>
            <a:r>
              <a:rPr lang="en-GB" dirty="0"/>
              <a:t>Group the catalogue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3128281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27146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181600" cy="5032375"/>
              </a:xfrm>
            </p:spPr>
            <p:txBody>
              <a:bodyPr>
                <a:normAutofit/>
              </a:bodyPr>
              <a:lstStyle/>
              <a:p>
                <a:pPr marL="0" indent="0">
                  <a:buNone/>
                </a:pPr>
                <a:r>
                  <a:rPr lang="en-SG" dirty="0"/>
                  <a:t>Using the notations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endParaRPr lang="en-GB" b="0" i="1" dirty="0">
                  <a:latin typeface="Cambria Math" panose="02040503050406030204" pitchFamily="18" charset="0"/>
                </a:endParaRPr>
              </a:p>
              <a:p>
                <a:pPr marL="0" indent="0">
                  <a:buNone/>
                </a:pPr>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br>
                  <a:rPr lang="en-GB" b="0" dirty="0"/>
                </a:b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r>
                              <m:e>
                                <m:sSup>
                                  <m:sSupPr>
                                    <m:ctrlPr>
                                      <a:rPr lang="en-GB" i="1" dirty="0">
                                        <a:latin typeface="Cambria Math" panose="02040503050406030204" pitchFamily="18" charset="0"/>
                                      </a:rPr>
                                    </m:ctrlPr>
                                  </m:sSupPr>
                                  <m:e>
                                    <m:r>
                                      <a:rPr lang="en-GB" i="1" dirty="0">
                                        <a:latin typeface="Cambria Math" panose="02040503050406030204" pitchFamily="18" charset="0"/>
                                      </a:rPr>
                                      <m:t>𝑎</m:t>
                                    </m:r>
                                  </m:e>
                                  <m:sup>
                                    <m:r>
                                      <a:rPr lang="en-GB" i="1" dirty="0">
                                        <a:latin typeface="Cambria Math" panose="02040503050406030204" pitchFamily="18" charset="0"/>
                                      </a:rPr>
                                      <m:t>∗</m:t>
                                    </m:r>
                                  </m:sup>
                                </m:sSup>
                              </m:e>
                            </m:mr>
                          </m:m>
                        </m:e>
                      </m:d>
                    </m:oMath>
                  </m:oMathPara>
                </a14:m>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181600" cy="5032375"/>
              </a:xfrm>
            </p:spPr>
            <p:txBody>
              <a:bodyPr>
                <a:normAutofit/>
              </a:bodyPr>
              <a:lstStyle/>
              <a:p>
                <a:pPr marL="0" indent="0">
                  <a:buNone/>
                </a:pPr>
                <a:r>
                  <a:rPr lang="en-GB" dirty="0"/>
                  <a:t>We have, in matrix form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
                        </m:e>
                      </m:d>
                    </m:oMath>
                  </m:oMathPara>
                </a14:m>
                <a:endParaRPr lang="en-SG" dirty="0"/>
              </a:p>
              <a:p>
                <a:pPr marL="0" indent="0">
                  <a:buNone/>
                </a:pPr>
                <a:endParaRPr lang="en-SG" dirty="0"/>
              </a:p>
              <a:p>
                <a:pPr marL="0" indent="0">
                  <a:buNone/>
                </a:pPr>
                <a:r>
                  <a:rPr lang="en-SG" dirty="0"/>
                  <a:t>And, then it follows that</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𝑌</m:t>
                      </m:r>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3748740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3031</TotalTime>
  <Words>6311</Words>
  <Application>Microsoft Office PowerPoint</Application>
  <PresentationFormat>Widescreen</PresentationFormat>
  <Paragraphs>558</Paragraphs>
  <Slides>103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103</vt:i4>
      </vt:variant>
    </vt:vector>
  </HeadingPairs>
  <TitlesOfParts>
    <vt:vector size="108" baseType="lpstr">
      <vt:lpstr>Arial</vt:lpstr>
      <vt:lpstr>Calibri</vt:lpstr>
      <vt:lpstr>Calibri Light</vt:lpstr>
      <vt:lpstr>Cambria Math</vt:lpstr>
      <vt:lpstr>Office Theme</vt:lpstr>
      <vt:lpstr>50.039 Theory and Practice of Deep Learning Course Introduction</vt:lpstr>
      <vt:lpstr>A quick word about instructors</vt:lpstr>
      <vt:lpstr>A quick word about instructors</vt:lpstr>
      <vt:lpstr>A quick word about TAs</vt:lpstr>
      <vt:lpstr>Objectives of 50.039 DL</vt:lpstr>
      <vt:lpstr>Objectives of 50.039 DL</vt:lpstr>
      <vt:lpstr>Skills needed for this course</vt:lpstr>
      <vt:lpstr>The way we teach things</vt:lpstr>
      <vt:lpstr>The way we teach things</vt:lpstr>
      <vt:lpstr>The way we teach things</vt:lpstr>
      <vt:lpstr>The way we teach things</vt:lpstr>
      <vt:lpstr>Syllabus (Detailed syllabus on eDimension)</vt:lpstr>
      <vt:lpstr>Syllabus</vt:lpstr>
      <vt:lpstr>Syllabus</vt:lpstr>
      <vt:lpstr>Syllabus</vt:lpstr>
      <vt:lpstr>Syllabus</vt:lpstr>
      <vt:lpstr>Syllabus</vt:lpstr>
      <vt:lpstr>Supporting Textbooks</vt:lpstr>
      <vt:lpstr>Evaluation and grading</vt:lpstr>
      <vt:lpstr>Evaluation and grading</vt:lpstr>
      <vt:lpstr>Technical pre-requisites</vt:lpstr>
      <vt:lpstr>Technical pre-requisites</vt:lpstr>
      <vt:lpstr>Installing PyTorch and CUDA</vt:lpstr>
      <vt:lpstr>50.039 Theory and Practice of Deep Learning W1-S1 Introduction and Machine Learning Reminders</vt:lpstr>
      <vt:lpstr>About this week (Week 1)</vt:lpstr>
      <vt:lpstr>About this week (Week 1)</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Regression vs. Classification</vt:lpstr>
      <vt:lpstr>Regression vs. Classification (Supervised)</vt:lpstr>
      <vt:lpstr>Supervised Learning Examples</vt:lpstr>
      <vt:lpstr>Supervised Learning Examples</vt:lpstr>
      <vt:lpstr>Deep Learning and Supervised/Unsupervised</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Training a linear regression model</vt:lpstr>
      <vt:lpstr>PowerPoint Presentation</vt:lpstr>
      <vt:lpstr>The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lpstr>More specifically</vt:lpstr>
      <vt:lpstr>More specifically</vt:lpstr>
      <vt:lpstr>More specifically</vt:lpstr>
      <vt:lpstr>Installing PyTorch and CUDA</vt:lpstr>
      <vt:lpstr>Installing PyTorch and CUDA</vt:lpstr>
      <vt:lpstr>Installing PyTorch and CUDA</vt:lpstr>
      <vt:lpstr>Checking your PyTorch and CUDA install</vt:lpstr>
      <vt:lpstr>A quick word about PyTorch 2.0</vt:lpstr>
      <vt:lpstr>Supervised vs Unsupervised Learning</vt:lpstr>
      <vt:lpstr>Unsupervised Learning Examples</vt:lpstr>
      <vt:lpstr>Unsupervised Learning Examples</vt:lpstr>
      <vt:lpstr>Clustering vs. Association (Unsupervised)</vt:lpstr>
      <vt:lpstr>Clustering vs. Association (Unsupervised)</vt:lpstr>
      <vt:lpstr>Clustering vs. Association (Unsupervised)</vt:lpstr>
      <vt:lpstr>Proof of the Normal Equation</vt:lpstr>
      <vt:lpstr>Proof of the Normal Equation</vt:lpstr>
      <vt:lpstr>Proof of the Normal Equation</vt:lpstr>
      <vt:lpstr>Proof of the Normal Equation</vt:lpstr>
      <vt:lpstr>Proof of the Normal Equation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2024-01-26T05:52:21Z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